
<file path=[Content_Types].xml><?xml version="1.0" encoding="utf-8"?>
<Types xmlns="http://schemas.openxmlformats.org/package/2006/content-types">
  <Override PartName="/ppt/slideLayouts/slideLayout39.xml" ContentType="application/vnd.openxmlformats-officedocument.presentationml.slideLayout+xml"/>
  <Override PartName="/ppt/tags/tag8.xml" ContentType="application/vnd.openxmlformats-officedocument.presentationml.tags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tags/tag49.xml" ContentType="application/vnd.openxmlformats-officedocument.presentationml.tags+xml"/>
  <Default Extension="xml" ContentType="application/xml"/>
  <Override PartName="/ppt/slides/slide14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tags/tag38.xml" ContentType="application/vnd.openxmlformats-officedocument.presentationml.tags+xml"/>
  <Override PartName="/ppt/tags/tag56.xml" ContentType="application/vnd.openxmlformats-officedocument.presentationml.tags+xml"/>
  <Override PartName="/ppt/charts/colors2.xml" ContentType="application/vnd.ms-office.chartcolorstyle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ags/tag16.xml" ContentType="application/vnd.openxmlformats-officedocument.presentationml.tags+xml"/>
  <Override PartName="/ppt/tags/tag27.xml" ContentType="application/vnd.openxmlformats-officedocument.presentationml.tags+xml"/>
  <Override PartName="/ppt/tags/tag45.xml" ContentType="application/vnd.openxmlformats-officedocument.presentationml.tags+xml"/>
  <Override PartName="/ppt/tags/tag34.xml" ContentType="application/vnd.openxmlformats-officedocument.presentationml.tags+xml"/>
  <Override PartName="/ppt/tags/tag52.xml" ContentType="application/vnd.openxmlformats-officedocument.presentationml.tags+xml"/>
  <Override PartName="/ppt/tags/tag12.xml" ContentType="application/vnd.openxmlformats-officedocument.presentationml.tags+xml"/>
  <Override PartName="/ppt/tags/tag23.xml" ContentType="application/vnd.openxmlformats-officedocument.presentationml.tags+xml"/>
  <Default Extension="xlsx" ContentType="application/vnd.openxmlformats-officedocument.spreadsheetml.sheet"/>
  <Override PartName="/ppt/charts/chart3.xml" ContentType="application/vnd.openxmlformats-officedocument.drawingml.chart+xml"/>
  <Override PartName="/ppt/tags/tag41.xml" ContentType="application/vnd.openxmlformats-officedocument.presentationml.tags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tags/tag30.xml" ContentType="application/vnd.openxmlformats-officedocument.presentationml.tag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Default Extension="png" ContentType="image/png"/>
  <Override PartName="/ppt/charts/style1.xml" ContentType="application/vnd.ms-office.chartstyl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Default Extension="emf" ContentType="image/x-emf"/>
  <Override PartName="/ppt/tags/tag3.xml" ContentType="application/vnd.openxmlformats-officedocument.presentationml.tags+xml"/>
  <Override PartName="/ppt/tags/tag39.xml" ContentType="application/vnd.openxmlformats-officedocument.presentationml.tags+xml"/>
  <Override PartName="/ppt/tags/tag59.xml" ContentType="application/vnd.openxmlformats-officedocument.presentationml.tags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tags/tag19.xml" ContentType="application/vnd.openxmlformats-officedocument.presentationml.tags+xml"/>
  <Override PartName="/ppt/tags/tag28.xml" ContentType="application/vnd.openxmlformats-officedocument.presentationml.tags+xml"/>
  <Override PartName="/ppt/tags/tag37.xml" ContentType="application/vnd.openxmlformats-officedocument.presentationml.tags+xml"/>
  <Override PartName="/ppt/tags/tag48.xml" ContentType="application/vnd.openxmlformats-officedocument.presentationml.tags+xml"/>
  <Override PartName="/ppt/tags/tag57.xml" ContentType="application/vnd.openxmlformats-officedocument.presentationml.tags+xml"/>
  <Override PartName="/docProps/app.xml" ContentType="application/vnd.openxmlformats-officedocument.extended-properties+xml"/>
  <Override PartName="/ppt/charts/colors3.xml" ContentType="application/vnd.ms-office.chartcolorstyle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tags/tag17.xml" ContentType="application/vnd.openxmlformats-officedocument.presentationml.tags+xml"/>
  <Override PartName="/ppt/tags/tag26.xml" ContentType="application/vnd.openxmlformats-officedocument.presentationml.tags+xml"/>
  <Override PartName="/ppt/tags/tag35.xml" ContentType="application/vnd.openxmlformats-officedocument.presentationml.tags+xml"/>
  <Override PartName="/ppt/tags/tag46.xml" ContentType="application/vnd.openxmlformats-officedocument.presentationml.tags+xml"/>
  <Override PartName="/ppt/tags/tag55.xml" ContentType="application/vnd.openxmlformats-officedocument.presentationml.tags+xml"/>
  <Override PartName="/ppt/charts/colors1.xml" ContentType="application/vnd.ms-office.chartcolorstyle+xml"/>
  <Override PartName="/ppt/slideLayouts/slideLayout10.xml" ContentType="application/vnd.openxmlformats-officedocument.presentationml.slideLayout+xml"/>
  <Override PartName="/ppt/tags/tag15.xml" ContentType="application/vnd.openxmlformats-officedocument.presentationml.tags+xml"/>
  <Override PartName="/ppt/tags/tag24.xml" ContentType="application/vnd.openxmlformats-officedocument.presentationml.tags+xml"/>
  <Override PartName="/ppt/tags/tag33.xml" ContentType="application/vnd.openxmlformats-officedocument.presentationml.tags+xml"/>
  <Override PartName="/ppt/tags/tag44.xml" ContentType="application/vnd.openxmlformats-officedocument.presentationml.tags+xml"/>
  <Override PartName="/ppt/tags/tag53.xml" ContentType="application/vnd.openxmlformats-officedocument.presentationml.tags+xml"/>
  <Override PartName="/ppt/tags/tag13.xml" ContentType="application/vnd.openxmlformats-officedocument.presentationml.tags+xml"/>
  <Override PartName="/ppt/tags/tag22.xml" ContentType="application/vnd.openxmlformats-officedocument.presentationml.tags+xml"/>
  <Override PartName="/ppt/tags/tag31.xml" ContentType="application/vnd.openxmlformats-officedocument.presentationml.tags+xml"/>
  <Override PartName="/ppt/tags/tag40.xml" ContentType="application/vnd.openxmlformats-officedocument.presentationml.tags+xml"/>
  <Override PartName="/ppt/tags/tag42.xml" ContentType="application/vnd.openxmlformats-officedocument.presentationml.tags+xml"/>
  <Override PartName="/ppt/tags/tag51.xml" ContentType="application/vnd.openxmlformats-officedocument.presentationml.tags+xml"/>
  <Override PartName="/ppt/slides/slide8.xml" ContentType="application/vnd.openxmlformats-officedocument.presentationml.slide+xml"/>
  <Override PartName="/ppt/tags/tag11.xml" ContentType="application/vnd.openxmlformats-officedocument.presentationml.tags+xml"/>
  <Override PartName="/ppt/tags/tag20.xml" ContentType="application/vnd.openxmlformats-officedocument.presentationml.tags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6.xml" ContentType="application/vnd.openxmlformats-officedocument.presentationml.tags+xml"/>
  <Override PartName="/ppt/charts/style2.xml" ContentType="application/vnd.ms-office.chartstyl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tags/tag2.xml" ContentType="application/vnd.openxmlformats-officedocument.presentationml.tags+xml"/>
  <Override PartName="/ppt/tags/tag58.xml" ContentType="application/vnd.openxmlformats-officedocument.presentationml.tags+xml"/>
  <Default Extension="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ags/tag29.xml" ContentType="application/vnd.openxmlformats-officedocument.presentationml.tags+xml"/>
  <Override PartName="/ppt/tags/tag47.xml" ContentType="application/vnd.openxmlformats-officedocument.presentationml.tags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tags/tag18.xml" ContentType="application/vnd.openxmlformats-officedocument.presentationml.tags+xml"/>
  <Override PartName="/ppt/tags/tag36.xml" ContentType="application/vnd.openxmlformats-officedocument.presentationml.tags+xml"/>
  <Override PartName="/ppt/tags/tag54.xml" ContentType="application/vnd.openxmlformats-officedocument.presentationml.tags+xml"/>
  <Override PartName="/ppt/tags/tag14.xml" ContentType="application/vnd.openxmlformats-officedocument.presentationml.tags+xml"/>
  <Override PartName="/ppt/tags/tag25.xml" ContentType="application/vnd.openxmlformats-officedocument.presentationml.tags+xml"/>
  <Override PartName="/ppt/tags/tag43.xml" ContentType="application/vnd.openxmlformats-officedocument.presentationml.tags+xml"/>
  <Override PartName="/ppt/tags/tag32.xml" ContentType="application/vnd.openxmlformats-officedocument.presentationml.tags+xml"/>
  <Override PartName="/ppt/tags/tag50.xml" ContentType="application/vnd.openxmlformats-officedocument.presentationml.tags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tags/tag10.xml" ContentType="application/vnd.openxmlformats-officedocument.presentationml.tags+xml"/>
  <Override PartName="/ppt/tags/tag21.xml" ContentType="application/vnd.openxmlformats-officedocument.presentationml.tags+xml"/>
  <Override PartName="/ppt/charts/chart1.xml" ContentType="application/vnd.openxmlformats-officedocument.drawingml.chart+xml"/>
  <Override PartName="/ppt/charts/style3.xml" ContentType="application/vnd.ms-office.chartstyle+xml"/>
  <Override PartName="/ppt/slideMasters/slideMaster2.xml" ContentType="application/vnd.openxmlformats-officedocument.presentationml.slideMaster+xml"/>
  <Override PartName="/ppt/slideLayouts/slideLayout38.xml" ContentType="application/vnd.openxmlformats-officedocument.presentationml.slideLayout+xml"/>
  <Override PartName="/ppt/tags/tag7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</p:sldMasterIdLst>
  <p:sldIdLst>
    <p:sldId id="260" r:id="rId3"/>
    <p:sldId id="280" r:id="rId4"/>
    <p:sldId id="257" r:id="rId5"/>
    <p:sldId id="279" r:id="rId6"/>
    <p:sldId id="256" r:id="rId7"/>
    <p:sldId id="283" r:id="rId8"/>
    <p:sldId id="259" r:id="rId9"/>
    <p:sldId id="282" r:id="rId10"/>
    <p:sldId id="285" r:id="rId11"/>
    <p:sldId id="284" r:id="rId12"/>
    <p:sldId id="281" r:id="rId13"/>
    <p:sldId id="286" r:id="rId14"/>
    <p:sldId id="287" r:id="rId15"/>
    <p:sldId id="288" r:id="rId16"/>
    <p:sldId id="289" r:id="rId17"/>
    <p:sldId id="290" r:id="rId18"/>
    <p:sldId id="270" r:id="rId19"/>
  </p:sldIdLst>
  <p:sldSz cx="12192000" cy="6858000"/>
  <p:notesSz cx="6858000" cy="9144000"/>
  <p:custDataLst>
    <p:tags r:id="rId20"/>
  </p:custData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F9A05"/>
    <a:srgbClr val="704474"/>
    <a:srgbClr val="546D91"/>
    <a:srgbClr val="20B3A9"/>
    <a:srgbClr val="F0505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51" autoAdjust="0"/>
    <p:restoredTop sz="94660"/>
  </p:normalViewPr>
  <p:slideViewPr>
    <p:cSldViewPr snapToGrid="0">
      <p:cViewPr varScale="1">
        <p:scale>
          <a:sx n="79" d="100"/>
          <a:sy n="79" d="100"/>
        </p:scale>
        <p:origin x="-16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Folha_de_C_lculo_do_Microsoft_Office_Excel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Style" Target="style2.xml"/><Relationship Id="rId2" Type="http://schemas.microsoft.com/office/2011/relationships/chartColorStyle" Target="colors2.xml"/><Relationship Id="rId1" Type="http://schemas.openxmlformats.org/officeDocument/2006/relationships/package" Target="../embeddings/Folha_de_C_lculo_do_Microsoft_Office_Excel2.xlsx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2" Type="http://schemas.microsoft.com/office/2011/relationships/chartColorStyle" Target="colors3.xml"/><Relationship Id="rId1" Type="http://schemas.openxmlformats.org/officeDocument/2006/relationships/package" Target="../embeddings/Folha_de_C_lculo_do_Microsoft_Office_Excel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pt-BR"/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DESENVOLVIMENTO</a:t>
            </a:r>
            <a:endParaRPr lang="en-US" dirty="0"/>
          </a:p>
        </c:rich>
      </c:tx>
      <c:layout/>
      <c:spPr>
        <a:noFill/>
        <a:ln>
          <a:noFill/>
        </a:ln>
        <a:effectLst/>
      </c:spPr>
    </c:title>
    <c:plotArea>
      <c:layout/>
      <c:doughnutChart>
        <c:varyColors val="1"/>
        <c:ser>
          <c:idx val="0"/>
          <c:order val="0"/>
          <c:tx>
            <c:strRef>
              <c:f>Plan1!$B$1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spPr>
              <a:solidFill>
                <a:srgbClr val="446B88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Plan1!$A$2:$A$3</c:f>
              <c:strCache>
                <c:ptCount val="2"/>
                <c:pt idx="0">
                  <c:v>HOMENS</c:v>
                </c:pt>
                <c:pt idx="1">
                  <c:v>MULHERES</c:v>
                </c:pt>
              </c:strCache>
            </c:strRef>
          </c:cat>
          <c:val>
            <c:numRef>
              <c:f>Plan1!$B$2:$B$3</c:f>
              <c:numCache>
                <c:formatCode>General</c:formatCode>
                <c:ptCount val="2"/>
                <c:pt idx="0">
                  <c:v>8.2000000000000011</c:v>
                </c:pt>
                <c:pt idx="1">
                  <c:v>3.2</c:v>
                </c:pt>
              </c:numCache>
            </c:numRef>
          </c:val>
        </c:ser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zero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pt-BR"/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QUEM</a:t>
            </a:r>
            <a:r>
              <a:rPr lang="en-US" baseline="0" dirty="0" smtClean="0"/>
              <a:t> PODE CONCORRER</a:t>
            </a:r>
            <a:endParaRPr lang="en-US" dirty="0"/>
          </a:p>
        </c:rich>
      </c:tx>
      <c:layout/>
      <c:spPr>
        <a:noFill/>
        <a:ln>
          <a:noFill/>
        </a:ln>
        <a:effectLst/>
      </c:spPr>
    </c:title>
    <c:plotArea>
      <c:layout/>
      <c:doughnutChart>
        <c:varyColors val="1"/>
        <c:ser>
          <c:idx val="0"/>
          <c:order val="0"/>
          <c:tx>
            <c:strRef>
              <c:f>Plan1!$B$1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spPr>
              <a:solidFill>
                <a:srgbClr val="446B88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spPr>
              <a:solidFill>
                <a:schemeClr val="tx1">
                  <a:lumMod val="75000"/>
                  <a:lumOff val="2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spPr>
              <a:solidFill>
                <a:schemeClr val="tx1">
                  <a:lumMod val="95000"/>
                  <a:lumOff val="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Plan1!$A$2:$A$5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Plan1!$B$2:$B$5</c:f>
              <c:numCache>
                <c:formatCode>General</c:formatCode>
                <c:ptCount val="4"/>
                <c:pt idx="0">
                  <c:v>8</c:v>
                </c:pt>
                <c:pt idx="1">
                  <c:v>14</c:v>
                </c:pt>
                <c:pt idx="2">
                  <c:v>19</c:v>
                </c:pt>
                <c:pt idx="3">
                  <c:v>5</c:v>
                </c:pt>
              </c:numCache>
            </c:numRef>
          </c:val>
        </c:ser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zero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pt-BR"/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AVALIAÇÃO</a:t>
            </a:r>
            <a:r>
              <a:rPr lang="en-US" baseline="0" dirty="0" smtClean="0"/>
              <a:t> E PREMIAÇÃO</a:t>
            </a:r>
            <a:endParaRPr lang="en-US" dirty="0"/>
          </a:p>
        </c:rich>
      </c:tx>
      <c:layout/>
      <c:spPr>
        <a:noFill/>
        <a:ln>
          <a:noFill/>
        </a:ln>
        <a:effectLst/>
      </c:spPr>
    </c:title>
    <c:plotArea>
      <c:layout/>
      <c:doughnutChart>
        <c:varyColors val="1"/>
        <c:ser>
          <c:idx val="0"/>
          <c:order val="0"/>
          <c:tx>
            <c:strRef>
              <c:f>Plan1!$B$1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spPr>
              <a:solidFill>
                <a:srgbClr val="446B88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spPr>
              <a:solidFill>
                <a:schemeClr val="tx1">
                  <a:lumMod val="75000"/>
                  <a:lumOff val="2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spPr>
              <a:solidFill>
                <a:schemeClr val="tx1">
                  <a:lumMod val="95000"/>
                  <a:lumOff val="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Plan1!$A$2:$A$5</c:f>
              <c:strCache>
                <c:ptCount val="4"/>
                <c:pt idx="0">
                  <c:v>18 A 25</c:v>
                </c:pt>
                <c:pt idx="1">
                  <c:v>25 A 35</c:v>
                </c:pt>
                <c:pt idx="2">
                  <c:v>35 A 60</c:v>
                </c:pt>
                <c:pt idx="3">
                  <c:v>A PARTIR DE 60</c:v>
                </c:pt>
              </c:strCache>
            </c:strRef>
          </c:cat>
          <c:val>
            <c:numRef>
              <c:f>Plan1!$B$2:$B$5</c:f>
              <c:numCache>
                <c:formatCode>General</c:formatCode>
                <c:ptCount val="4"/>
                <c:pt idx="0">
                  <c:v>8</c:v>
                </c:pt>
                <c:pt idx="1">
                  <c:v>14</c:v>
                </c:pt>
                <c:pt idx="2">
                  <c:v>19</c:v>
                </c:pt>
                <c:pt idx="3">
                  <c:v>5</c:v>
                </c:pt>
              </c:numCache>
            </c:numRef>
          </c:val>
        </c:ser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zero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1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9.png>
</file>

<file path=ppt/media/image40.png>
</file>

<file path=ppt/media/image4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196050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Titr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2" name="Groupe 10"/>
          <p:cNvGrpSpPr>
            <a:grpSpLocks noChangeAspect="1"/>
          </p:cNvGrpSpPr>
          <p:nvPr userDrawn="1"/>
        </p:nvGrpSpPr>
        <p:grpSpPr bwMode="gray">
          <a:xfrm>
            <a:off x="4056000" y="777600"/>
            <a:ext cx="4245803" cy="4748400"/>
            <a:chOff x="3240088" y="1881188"/>
            <a:chExt cx="449263" cy="669926"/>
          </a:xfrm>
          <a:solidFill>
            <a:schemeClr val="bg1">
              <a:alpha val="30000"/>
            </a:schemeClr>
          </a:solidFill>
        </p:grpSpPr>
        <p:sp>
          <p:nvSpPr>
            <p:cNvPr id="12" name="Freeform 10"/>
            <p:cNvSpPr>
              <a:spLocks/>
            </p:cNvSpPr>
            <p:nvPr userDrawn="1"/>
          </p:nvSpPr>
          <p:spPr bwMode="gray">
            <a:xfrm>
              <a:off x="3240088" y="2162176"/>
              <a:ext cx="449263" cy="388938"/>
            </a:xfrm>
            <a:custGeom>
              <a:avLst/>
              <a:gdLst/>
              <a:ahLst/>
              <a:cxnLst>
                <a:cxn ang="0">
                  <a:pos x="417" y="338"/>
                </a:cxn>
                <a:cxn ang="0">
                  <a:pos x="417" y="338"/>
                </a:cxn>
                <a:cxn ang="0">
                  <a:pos x="102" y="338"/>
                </a:cxn>
                <a:cxn ang="0">
                  <a:pos x="367" y="55"/>
                </a:cxn>
                <a:cxn ang="0">
                  <a:pos x="369" y="52"/>
                </a:cxn>
                <a:cxn ang="0">
                  <a:pos x="365" y="11"/>
                </a:cxn>
                <a:cxn ang="0">
                  <a:pos x="322" y="12"/>
                </a:cxn>
                <a:cxn ang="0">
                  <a:pos x="321" y="13"/>
                </a:cxn>
                <a:cxn ang="0">
                  <a:pos x="8" y="348"/>
                </a:cxn>
                <a:cxn ang="0">
                  <a:pos x="7" y="350"/>
                </a:cxn>
                <a:cxn ang="0">
                  <a:pos x="4" y="353"/>
                </a:cxn>
                <a:cxn ang="0">
                  <a:pos x="3" y="355"/>
                </a:cxn>
                <a:cxn ang="0">
                  <a:pos x="2" y="358"/>
                </a:cxn>
                <a:cxn ang="0">
                  <a:pos x="1" y="361"/>
                </a:cxn>
                <a:cxn ang="0">
                  <a:pos x="0" y="364"/>
                </a:cxn>
                <a:cxn ang="0">
                  <a:pos x="0" y="367"/>
                </a:cxn>
                <a:cxn ang="0">
                  <a:pos x="0" y="369"/>
                </a:cxn>
                <a:cxn ang="0">
                  <a:pos x="0" y="370"/>
                </a:cxn>
                <a:cxn ang="0">
                  <a:pos x="0" y="373"/>
                </a:cxn>
                <a:cxn ang="0">
                  <a:pos x="0" y="376"/>
                </a:cxn>
                <a:cxn ang="0">
                  <a:pos x="1" y="379"/>
                </a:cxn>
                <a:cxn ang="0">
                  <a:pos x="2" y="382"/>
                </a:cxn>
                <a:cxn ang="0">
                  <a:pos x="3" y="384"/>
                </a:cxn>
                <a:cxn ang="0">
                  <a:pos x="5" y="387"/>
                </a:cxn>
                <a:cxn ang="0">
                  <a:pos x="7" y="389"/>
                </a:cxn>
                <a:cxn ang="0">
                  <a:pos x="9" y="392"/>
                </a:cxn>
                <a:cxn ang="0">
                  <a:pos x="9" y="392"/>
                </a:cxn>
                <a:cxn ang="0">
                  <a:pos x="11" y="394"/>
                </a:cxn>
                <a:cxn ang="0">
                  <a:pos x="14" y="396"/>
                </a:cxn>
                <a:cxn ang="0">
                  <a:pos x="17" y="397"/>
                </a:cxn>
                <a:cxn ang="0">
                  <a:pos x="19" y="398"/>
                </a:cxn>
                <a:cxn ang="0">
                  <a:pos x="23" y="399"/>
                </a:cxn>
                <a:cxn ang="0">
                  <a:pos x="25" y="400"/>
                </a:cxn>
                <a:cxn ang="0">
                  <a:pos x="31" y="401"/>
                </a:cxn>
                <a:cxn ang="0">
                  <a:pos x="31" y="401"/>
                </a:cxn>
                <a:cxn ang="0">
                  <a:pos x="417" y="401"/>
                </a:cxn>
                <a:cxn ang="0">
                  <a:pos x="448" y="369"/>
                </a:cxn>
                <a:cxn ang="0">
                  <a:pos x="417" y="338"/>
                </a:cxn>
              </a:cxnLst>
              <a:rect l="0" t="0" r="r" b="b"/>
              <a:pathLst>
                <a:path w="448" h="401">
                  <a:moveTo>
                    <a:pt x="417" y="338"/>
                  </a:moveTo>
                  <a:lnTo>
                    <a:pt x="417" y="338"/>
                  </a:lnTo>
                  <a:lnTo>
                    <a:pt x="102" y="338"/>
                  </a:lnTo>
                  <a:lnTo>
                    <a:pt x="367" y="55"/>
                  </a:lnTo>
                  <a:cubicBezTo>
                    <a:pt x="368" y="54"/>
                    <a:pt x="368" y="53"/>
                    <a:pt x="369" y="52"/>
                  </a:cubicBezTo>
                  <a:cubicBezTo>
                    <a:pt x="378" y="40"/>
                    <a:pt x="377" y="22"/>
                    <a:pt x="365" y="11"/>
                  </a:cubicBezTo>
                  <a:cubicBezTo>
                    <a:pt x="353" y="0"/>
                    <a:pt x="334" y="0"/>
                    <a:pt x="322" y="12"/>
                  </a:cubicBezTo>
                  <a:cubicBezTo>
                    <a:pt x="322" y="12"/>
                    <a:pt x="321" y="12"/>
                    <a:pt x="321" y="13"/>
                  </a:cubicBezTo>
                  <a:lnTo>
                    <a:pt x="8" y="348"/>
                  </a:lnTo>
                  <a:cubicBezTo>
                    <a:pt x="7" y="349"/>
                    <a:pt x="7" y="349"/>
                    <a:pt x="7" y="350"/>
                  </a:cubicBezTo>
                  <a:cubicBezTo>
                    <a:pt x="6" y="351"/>
                    <a:pt x="5" y="352"/>
                    <a:pt x="4" y="353"/>
                  </a:cubicBezTo>
                  <a:cubicBezTo>
                    <a:pt x="4" y="354"/>
                    <a:pt x="4" y="354"/>
                    <a:pt x="3" y="355"/>
                  </a:cubicBezTo>
                  <a:cubicBezTo>
                    <a:pt x="3" y="356"/>
                    <a:pt x="2" y="357"/>
                    <a:pt x="2" y="358"/>
                  </a:cubicBezTo>
                  <a:cubicBezTo>
                    <a:pt x="1" y="359"/>
                    <a:pt x="1" y="360"/>
                    <a:pt x="1" y="361"/>
                  </a:cubicBezTo>
                  <a:cubicBezTo>
                    <a:pt x="1" y="362"/>
                    <a:pt x="0" y="363"/>
                    <a:pt x="0" y="364"/>
                  </a:cubicBezTo>
                  <a:cubicBezTo>
                    <a:pt x="0" y="365"/>
                    <a:pt x="0" y="366"/>
                    <a:pt x="0" y="367"/>
                  </a:cubicBezTo>
                  <a:cubicBezTo>
                    <a:pt x="0" y="368"/>
                    <a:pt x="0" y="369"/>
                    <a:pt x="0" y="369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0" y="371"/>
                    <a:pt x="0" y="372"/>
                    <a:pt x="0" y="373"/>
                  </a:cubicBezTo>
                  <a:cubicBezTo>
                    <a:pt x="0" y="374"/>
                    <a:pt x="0" y="375"/>
                    <a:pt x="0" y="376"/>
                  </a:cubicBezTo>
                  <a:cubicBezTo>
                    <a:pt x="0" y="377"/>
                    <a:pt x="1" y="378"/>
                    <a:pt x="1" y="379"/>
                  </a:cubicBezTo>
                  <a:cubicBezTo>
                    <a:pt x="1" y="380"/>
                    <a:pt x="2" y="381"/>
                    <a:pt x="2" y="382"/>
                  </a:cubicBezTo>
                  <a:cubicBezTo>
                    <a:pt x="2" y="383"/>
                    <a:pt x="3" y="383"/>
                    <a:pt x="3" y="384"/>
                  </a:cubicBezTo>
                  <a:cubicBezTo>
                    <a:pt x="4" y="385"/>
                    <a:pt x="4" y="386"/>
                    <a:pt x="5" y="387"/>
                  </a:cubicBezTo>
                  <a:cubicBezTo>
                    <a:pt x="6" y="388"/>
                    <a:pt x="6" y="388"/>
                    <a:pt x="7" y="389"/>
                  </a:cubicBezTo>
                  <a:cubicBezTo>
                    <a:pt x="7" y="390"/>
                    <a:pt x="8" y="391"/>
                    <a:pt x="9" y="392"/>
                  </a:cubicBezTo>
                  <a:cubicBezTo>
                    <a:pt x="9" y="392"/>
                    <a:pt x="9" y="392"/>
                    <a:pt x="9" y="392"/>
                  </a:cubicBezTo>
                  <a:cubicBezTo>
                    <a:pt x="10" y="393"/>
                    <a:pt x="11" y="393"/>
                    <a:pt x="11" y="394"/>
                  </a:cubicBezTo>
                  <a:cubicBezTo>
                    <a:pt x="12" y="394"/>
                    <a:pt x="13" y="395"/>
                    <a:pt x="14" y="396"/>
                  </a:cubicBezTo>
                  <a:cubicBezTo>
                    <a:pt x="15" y="396"/>
                    <a:pt x="16" y="397"/>
                    <a:pt x="17" y="397"/>
                  </a:cubicBezTo>
                  <a:cubicBezTo>
                    <a:pt x="17" y="398"/>
                    <a:pt x="18" y="398"/>
                    <a:pt x="19" y="398"/>
                  </a:cubicBezTo>
                  <a:cubicBezTo>
                    <a:pt x="20" y="399"/>
                    <a:pt x="21" y="399"/>
                    <a:pt x="23" y="399"/>
                  </a:cubicBezTo>
                  <a:cubicBezTo>
                    <a:pt x="23" y="400"/>
                    <a:pt x="24" y="400"/>
                    <a:pt x="25" y="400"/>
                  </a:cubicBezTo>
                  <a:cubicBezTo>
                    <a:pt x="27" y="400"/>
                    <a:pt x="29" y="401"/>
                    <a:pt x="31" y="401"/>
                  </a:cubicBezTo>
                  <a:cubicBezTo>
                    <a:pt x="31" y="401"/>
                    <a:pt x="31" y="401"/>
                    <a:pt x="31" y="401"/>
                  </a:cubicBezTo>
                  <a:lnTo>
                    <a:pt x="417" y="401"/>
                  </a:lnTo>
                  <a:cubicBezTo>
                    <a:pt x="434" y="401"/>
                    <a:pt x="448" y="387"/>
                    <a:pt x="448" y="369"/>
                  </a:cubicBezTo>
                  <a:cubicBezTo>
                    <a:pt x="448" y="352"/>
                    <a:pt x="434" y="338"/>
                    <a:pt x="417" y="33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4" name="Freeform 11"/>
            <p:cNvSpPr>
              <a:spLocks/>
            </p:cNvSpPr>
            <p:nvPr userDrawn="1"/>
          </p:nvSpPr>
          <p:spPr bwMode="gray">
            <a:xfrm>
              <a:off x="3240088" y="1881188"/>
              <a:ext cx="419100" cy="292100"/>
            </a:xfrm>
            <a:custGeom>
              <a:avLst/>
              <a:gdLst/>
              <a:ahLst/>
              <a:cxnLst>
                <a:cxn ang="0">
                  <a:pos x="31" y="239"/>
                </a:cxn>
                <a:cxn ang="0">
                  <a:pos x="31" y="239"/>
                </a:cxn>
                <a:cxn ang="0">
                  <a:pos x="62" y="208"/>
                </a:cxn>
                <a:cxn ang="0">
                  <a:pos x="209" y="61"/>
                </a:cxn>
                <a:cxn ang="0">
                  <a:pos x="355" y="208"/>
                </a:cxn>
                <a:cxn ang="0">
                  <a:pos x="343" y="268"/>
                </a:cxn>
                <a:cxn ang="0">
                  <a:pos x="382" y="283"/>
                </a:cxn>
                <a:cxn ang="0">
                  <a:pos x="395" y="302"/>
                </a:cxn>
                <a:cxn ang="0">
                  <a:pos x="418" y="208"/>
                </a:cxn>
                <a:cxn ang="0">
                  <a:pos x="209" y="0"/>
                </a:cxn>
                <a:cxn ang="0">
                  <a:pos x="0" y="208"/>
                </a:cxn>
                <a:cxn ang="0">
                  <a:pos x="31" y="239"/>
                </a:cxn>
              </a:cxnLst>
              <a:rect l="0" t="0" r="r" b="b"/>
              <a:pathLst>
                <a:path w="418" h="302">
                  <a:moveTo>
                    <a:pt x="31" y="239"/>
                  </a:moveTo>
                  <a:lnTo>
                    <a:pt x="31" y="239"/>
                  </a:lnTo>
                  <a:cubicBezTo>
                    <a:pt x="48" y="239"/>
                    <a:pt x="62" y="225"/>
                    <a:pt x="62" y="208"/>
                  </a:cubicBezTo>
                  <a:cubicBezTo>
                    <a:pt x="62" y="127"/>
                    <a:pt x="128" y="61"/>
                    <a:pt x="209" y="61"/>
                  </a:cubicBezTo>
                  <a:cubicBezTo>
                    <a:pt x="290" y="61"/>
                    <a:pt x="355" y="127"/>
                    <a:pt x="355" y="208"/>
                  </a:cubicBezTo>
                  <a:cubicBezTo>
                    <a:pt x="355" y="229"/>
                    <a:pt x="351" y="249"/>
                    <a:pt x="343" y="268"/>
                  </a:cubicBezTo>
                  <a:cubicBezTo>
                    <a:pt x="357" y="268"/>
                    <a:pt x="371" y="272"/>
                    <a:pt x="382" y="283"/>
                  </a:cubicBezTo>
                  <a:cubicBezTo>
                    <a:pt x="388" y="288"/>
                    <a:pt x="393" y="295"/>
                    <a:pt x="395" y="302"/>
                  </a:cubicBezTo>
                  <a:cubicBezTo>
                    <a:pt x="410" y="273"/>
                    <a:pt x="418" y="241"/>
                    <a:pt x="418" y="208"/>
                  </a:cubicBezTo>
                  <a:cubicBezTo>
                    <a:pt x="418" y="93"/>
                    <a:pt x="324" y="0"/>
                    <a:pt x="209" y="0"/>
                  </a:cubicBezTo>
                  <a:cubicBezTo>
                    <a:pt x="93" y="0"/>
                    <a:pt x="0" y="93"/>
                    <a:pt x="0" y="208"/>
                  </a:cubicBezTo>
                  <a:cubicBezTo>
                    <a:pt x="0" y="225"/>
                    <a:pt x="13" y="239"/>
                    <a:pt x="31" y="23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06411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7728000" cy="59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8" y="2413459"/>
            <a:ext cx="6768000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208000" y="180000"/>
            <a:ext cx="3744000" cy="5958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grpSp>
        <p:nvGrpSpPr>
          <p:cNvPr id="2" name="Groupe 10"/>
          <p:cNvGrpSpPr>
            <a:grpSpLocks noChangeAspect="1"/>
          </p:cNvGrpSpPr>
          <p:nvPr userDrawn="1"/>
        </p:nvGrpSpPr>
        <p:grpSpPr bwMode="gray">
          <a:xfrm>
            <a:off x="2054400" y="777600"/>
            <a:ext cx="4245803" cy="4748400"/>
            <a:chOff x="3240088" y="1881188"/>
            <a:chExt cx="449263" cy="669926"/>
          </a:xfrm>
          <a:solidFill>
            <a:schemeClr val="bg1">
              <a:alpha val="30000"/>
            </a:schemeClr>
          </a:solidFill>
        </p:grpSpPr>
        <p:sp>
          <p:nvSpPr>
            <p:cNvPr id="13" name="Freeform 10"/>
            <p:cNvSpPr>
              <a:spLocks/>
            </p:cNvSpPr>
            <p:nvPr userDrawn="1"/>
          </p:nvSpPr>
          <p:spPr bwMode="gray">
            <a:xfrm>
              <a:off x="3240088" y="2162176"/>
              <a:ext cx="449263" cy="388938"/>
            </a:xfrm>
            <a:custGeom>
              <a:avLst/>
              <a:gdLst/>
              <a:ahLst/>
              <a:cxnLst>
                <a:cxn ang="0">
                  <a:pos x="417" y="338"/>
                </a:cxn>
                <a:cxn ang="0">
                  <a:pos x="417" y="338"/>
                </a:cxn>
                <a:cxn ang="0">
                  <a:pos x="102" y="338"/>
                </a:cxn>
                <a:cxn ang="0">
                  <a:pos x="367" y="55"/>
                </a:cxn>
                <a:cxn ang="0">
                  <a:pos x="369" y="52"/>
                </a:cxn>
                <a:cxn ang="0">
                  <a:pos x="365" y="11"/>
                </a:cxn>
                <a:cxn ang="0">
                  <a:pos x="322" y="12"/>
                </a:cxn>
                <a:cxn ang="0">
                  <a:pos x="321" y="13"/>
                </a:cxn>
                <a:cxn ang="0">
                  <a:pos x="8" y="348"/>
                </a:cxn>
                <a:cxn ang="0">
                  <a:pos x="7" y="350"/>
                </a:cxn>
                <a:cxn ang="0">
                  <a:pos x="4" y="353"/>
                </a:cxn>
                <a:cxn ang="0">
                  <a:pos x="3" y="355"/>
                </a:cxn>
                <a:cxn ang="0">
                  <a:pos x="2" y="358"/>
                </a:cxn>
                <a:cxn ang="0">
                  <a:pos x="1" y="361"/>
                </a:cxn>
                <a:cxn ang="0">
                  <a:pos x="0" y="364"/>
                </a:cxn>
                <a:cxn ang="0">
                  <a:pos x="0" y="367"/>
                </a:cxn>
                <a:cxn ang="0">
                  <a:pos x="0" y="369"/>
                </a:cxn>
                <a:cxn ang="0">
                  <a:pos x="0" y="370"/>
                </a:cxn>
                <a:cxn ang="0">
                  <a:pos x="0" y="373"/>
                </a:cxn>
                <a:cxn ang="0">
                  <a:pos x="0" y="376"/>
                </a:cxn>
                <a:cxn ang="0">
                  <a:pos x="1" y="379"/>
                </a:cxn>
                <a:cxn ang="0">
                  <a:pos x="2" y="382"/>
                </a:cxn>
                <a:cxn ang="0">
                  <a:pos x="3" y="384"/>
                </a:cxn>
                <a:cxn ang="0">
                  <a:pos x="5" y="387"/>
                </a:cxn>
                <a:cxn ang="0">
                  <a:pos x="7" y="389"/>
                </a:cxn>
                <a:cxn ang="0">
                  <a:pos x="9" y="392"/>
                </a:cxn>
                <a:cxn ang="0">
                  <a:pos x="9" y="392"/>
                </a:cxn>
                <a:cxn ang="0">
                  <a:pos x="11" y="394"/>
                </a:cxn>
                <a:cxn ang="0">
                  <a:pos x="14" y="396"/>
                </a:cxn>
                <a:cxn ang="0">
                  <a:pos x="17" y="397"/>
                </a:cxn>
                <a:cxn ang="0">
                  <a:pos x="19" y="398"/>
                </a:cxn>
                <a:cxn ang="0">
                  <a:pos x="23" y="399"/>
                </a:cxn>
                <a:cxn ang="0">
                  <a:pos x="25" y="400"/>
                </a:cxn>
                <a:cxn ang="0">
                  <a:pos x="31" y="401"/>
                </a:cxn>
                <a:cxn ang="0">
                  <a:pos x="31" y="401"/>
                </a:cxn>
                <a:cxn ang="0">
                  <a:pos x="417" y="401"/>
                </a:cxn>
                <a:cxn ang="0">
                  <a:pos x="448" y="369"/>
                </a:cxn>
                <a:cxn ang="0">
                  <a:pos x="417" y="338"/>
                </a:cxn>
              </a:cxnLst>
              <a:rect l="0" t="0" r="r" b="b"/>
              <a:pathLst>
                <a:path w="448" h="401">
                  <a:moveTo>
                    <a:pt x="417" y="338"/>
                  </a:moveTo>
                  <a:lnTo>
                    <a:pt x="417" y="338"/>
                  </a:lnTo>
                  <a:lnTo>
                    <a:pt x="102" y="338"/>
                  </a:lnTo>
                  <a:lnTo>
                    <a:pt x="367" y="55"/>
                  </a:lnTo>
                  <a:cubicBezTo>
                    <a:pt x="368" y="54"/>
                    <a:pt x="368" y="53"/>
                    <a:pt x="369" y="52"/>
                  </a:cubicBezTo>
                  <a:cubicBezTo>
                    <a:pt x="378" y="40"/>
                    <a:pt x="377" y="22"/>
                    <a:pt x="365" y="11"/>
                  </a:cubicBezTo>
                  <a:cubicBezTo>
                    <a:pt x="353" y="0"/>
                    <a:pt x="334" y="0"/>
                    <a:pt x="322" y="12"/>
                  </a:cubicBezTo>
                  <a:cubicBezTo>
                    <a:pt x="322" y="12"/>
                    <a:pt x="321" y="12"/>
                    <a:pt x="321" y="13"/>
                  </a:cubicBezTo>
                  <a:lnTo>
                    <a:pt x="8" y="348"/>
                  </a:lnTo>
                  <a:cubicBezTo>
                    <a:pt x="7" y="349"/>
                    <a:pt x="7" y="349"/>
                    <a:pt x="7" y="350"/>
                  </a:cubicBezTo>
                  <a:cubicBezTo>
                    <a:pt x="6" y="351"/>
                    <a:pt x="5" y="352"/>
                    <a:pt x="4" y="353"/>
                  </a:cubicBezTo>
                  <a:cubicBezTo>
                    <a:pt x="4" y="354"/>
                    <a:pt x="4" y="354"/>
                    <a:pt x="3" y="355"/>
                  </a:cubicBezTo>
                  <a:cubicBezTo>
                    <a:pt x="3" y="356"/>
                    <a:pt x="2" y="357"/>
                    <a:pt x="2" y="358"/>
                  </a:cubicBezTo>
                  <a:cubicBezTo>
                    <a:pt x="1" y="359"/>
                    <a:pt x="1" y="360"/>
                    <a:pt x="1" y="361"/>
                  </a:cubicBezTo>
                  <a:cubicBezTo>
                    <a:pt x="1" y="362"/>
                    <a:pt x="0" y="363"/>
                    <a:pt x="0" y="364"/>
                  </a:cubicBezTo>
                  <a:cubicBezTo>
                    <a:pt x="0" y="365"/>
                    <a:pt x="0" y="366"/>
                    <a:pt x="0" y="367"/>
                  </a:cubicBezTo>
                  <a:cubicBezTo>
                    <a:pt x="0" y="368"/>
                    <a:pt x="0" y="369"/>
                    <a:pt x="0" y="369"/>
                  </a:cubicBezTo>
                  <a:cubicBezTo>
                    <a:pt x="0" y="370"/>
                    <a:pt x="0" y="370"/>
                    <a:pt x="0" y="370"/>
                  </a:cubicBezTo>
                  <a:cubicBezTo>
                    <a:pt x="0" y="371"/>
                    <a:pt x="0" y="372"/>
                    <a:pt x="0" y="373"/>
                  </a:cubicBezTo>
                  <a:cubicBezTo>
                    <a:pt x="0" y="374"/>
                    <a:pt x="0" y="375"/>
                    <a:pt x="0" y="376"/>
                  </a:cubicBezTo>
                  <a:cubicBezTo>
                    <a:pt x="0" y="377"/>
                    <a:pt x="1" y="378"/>
                    <a:pt x="1" y="379"/>
                  </a:cubicBezTo>
                  <a:cubicBezTo>
                    <a:pt x="1" y="380"/>
                    <a:pt x="2" y="381"/>
                    <a:pt x="2" y="382"/>
                  </a:cubicBezTo>
                  <a:cubicBezTo>
                    <a:pt x="2" y="383"/>
                    <a:pt x="3" y="383"/>
                    <a:pt x="3" y="384"/>
                  </a:cubicBezTo>
                  <a:cubicBezTo>
                    <a:pt x="4" y="385"/>
                    <a:pt x="4" y="386"/>
                    <a:pt x="5" y="387"/>
                  </a:cubicBezTo>
                  <a:cubicBezTo>
                    <a:pt x="6" y="388"/>
                    <a:pt x="6" y="388"/>
                    <a:pt x="7" y="389"/>
                  </a:cubicBezTo>
                  <a:cubicBezTo>
                    <a:pt x="7" y="390"/>
                    <a:pt x="8" y="391"/>
                    <a:pt x="9" y="392"/>
                  </a:cubicBezTo>
                  <a:cubicBezTo>
                    <a:pt x="9" y="392"/>
                    <a:pt x="9" y="392"/>
                    <a:pt x="9" y="392"/>
                  </a:cubicBezTo>
                  <a:cubicBezTo>
                    <a:pt x="10" y="393"/>
                    <a:pt x="11" y="393"/>
                    <a:pt x="11" y="394"/>
                  </a:cubicBezTo>
                  <a:cubicBezTo>
                    <a:pt x="12" y="394"/>
                    <a:pt x="13" y="395"/>
                    <a:pt x="14" y="396"/>
                  </a:cubicBezTo>
                  <a:cubicBezTo>
                    <a:pt x="15" y="396"/>
                    <a:pt x="16" y="397"/>
                    <a:pt x="17" y="397"/>
                  </a:cubicBezTo>
                  <a:cubicBezTo>
                    <a:pt x="17" y="398"/>
                    <a:pt x="18" y="398"/>
                    <a:pt x="19" y="398"/>
                  </a:cubicBezTo>
                  <a:cubicBezTo>
                    <a:pt x="20" y="399"/>
                    <a:pt x="21" y="399"/>
                    <a:pt x="23" y="399"/>
                  </a:cubicBezTo>
                  <a:cubicBezTo>
                    <a:pt x="23" y="400"/>
                    <a:pt x="24" y="400"/>
                    <a:pt x="25" y="400"/>
                  </a:cubicBezTo>
                  <a:cubicBezTo>
                    <a:pt x="27" y="400"/>
                    <a:pt x="29" y="401"/>
                    <a:pt x="31" y="401"/>
                  </a:cubicBezTo>
                  <a:cubicBezTo>
                    <a:pt x="31" y="401"/>
                    <a:pt x="31" y="401"/>
                    <a:pt x="31" y="401"/>
                  </a:cubicBezTo>
                  <a:lnTo>
                    <a:pt x="417" y="401"/>
                  </a:lnTo>
                  <a:cubicBezTo>
                    <a:pt x="434" y="401"/>
                    <a:pt x="448" y="387"/>
                    <a:pt x="448" y="369"/>
                  </a:cubicBezTo>
                  <a:cubicBezTo>
                    <a:pt x="448" y="352"/>
                    <a:pt x="434" y="338"/>
                    <a:pt x="417" y="33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7" name="Freeform 11"/>
            <p:cNvSpPr>
              <a:spLocks/>
            </p:cNvSpPr>
            <p:nvPr userDrawn="1"/>
          </p:nvSpPr>
          <p:spPr bwMode="gray">
            <a:xfrm>
              <a:off x="3240088" y="1881188"/>
              <a:ext cx="419100" cy="292100"/>
            </a:xfrm>
            <a:custGeom>
              <a:avLst/>
              <a:gdLst/>
              <a:ahLst/>
              <a:cxnLst>
                <a:cxn ang="0">
                  <a:pos x="31" y="239"/>
                </a:cxn>
                <a:cxn ang="0">
                  <a:pos x="31" y="239"/>
                </a:cxn>
                <a:cxn ang="0">
                  <a:pos x="62" y="208"/>
                </a:cxn>
                <a:cxn ang="0">
                  <a:pos x="209" y="61"/>
                </a:cxn>
                <a:cxn ang="0">
                  <a:pos x="355" y="208"/>
                </a:cxn>
                <a:cxn ang="0">
                  <a:pos x="343" y="268"/>
                </a:cxn>
                <a:cxn ang="0">
                  <a:pos x="382" y="283"/>
                </a:cxn>
                <a:cxn ang="0">
                  <a:pos x="395" y="302"/>
                </a:cxn>
                <a:cxn ang="0">
                  <a:pos x="418" y="208"/>
                </a:cxn>
                <a:cxn ang="0">
                  <a:pos x="209" y="0"/>
                </a:cxn>
                <a:cxn ang="0">
                  <a:pos x="0" y="208"/>
                </a:cxn>
                <a:cxn ang="0">
                  <a:pos x="31" y="239"/>
                </a:cxn>
              </a:cxnLst>
              <a:rect l="0" t="0" r="r" b="b"/>
              <a:pathLst>
                <a:path w="418" h="302">
                  <a:moveTo>
                    <a:pt x="31" y="239"/>
                  </a:moveTo>
                  <a:lnTo>
                    <a:pt x="31" y="239"/>
                  </a:lnTo>
                  <a:cubicBezTo>
                    <a:pt x="48" y="239"/>
                    <a:pt x="62" y="225"/>
                    <a:pt x="62" y="208"/>
                  </a:cubicBezTo>
                  <a:cubicBezTo>
                    <a:pt x="62" y="127"/>
                    <a:pt x="128" y="61"/>
                    <a:pt x="209" y="61"/>
                  </a:cubicBezTo>
                  <a:cubicBezTo>
                    <a:pt x="290" y="61"/>
                    <a:pt x="355" y="127"/>
                    <a:pt x="355" y="208"/>
                  </a:cubicBezTo>
                  <a:cubicBezTo>
                    <a:pt x="355" y="229"/>
                    <a:pt x="351" y="249"/>
                    <a:pt x="343" y="268"/>
                  </a:cubicBezTo>
                  <a:cubicBezTo>
                    <a:pt x="357" y="268"/>
                    <a:pt x="371" y="272"/>
                    <a:pt x="382" y="283"/>
                  </a:cubicBezTo>
                  <a:cubicBezTo>
                    <a:pt x="388" y="288"/>
                    <a:pt x="393" y="295"/>
                    <a:pt x="395" y="302"/>
                  </a:cubicBezTo>
                  <a:cubicBezTo>
                    <a:pt x="410" y="273"/>
                    <a:pt x="418" y="241"/>
                    <a:pt x="418" y="208"/>
                  </a:cubicBezTo>
                  <a:cubicBezTo>
                    <a:pt x="418" y="93"/>
                    <a:pt x="324" y="0"/>
                    <a:pt x="209" y="0"/>
                  </a:cubicBezTo>
                  <a:cubicBezTo>
                    <a:pt x="93" y="0"/>
                    <a:pt x="0" y="93"/>
                    <a:pt x="0" y="208"/>
                  </a:cubicBezTo>
                  <a:cubicBezTo>
                    <a:pt x="0" y="225"/>
                    <a:pt x="13" y="239"/>
                    <a:pt x="31" y="23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9" name="Espace réservé de la date 18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20" name="Espace réservé du numéro de diapositive 19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1" name="Espace réservé du pied de page 20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16602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719667" y="727200"/>
            <a:ext cx="10801351" cy="5328000"/>
          </a:xfrm>
        </p:spPr>
        <p:txBody>
          <a:bodyPr anchor="ctr" anchorCtr="0"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5978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Titr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grpSp>
        <p:nvGrpSpPr>
          <p:cNvPr id="2" name="Groupe 16"/>
          <p:cNvGrpSpPr>
            <a:grpSpLocks noChangeAspect="1"/>
          </p:cNvGrpSpPr>
          <p:nvPr userDrawn="1"/>
        </p:nvGrpSpPr>
        <p:grpSpPr bwMode="gray">
          <a:xfrm>
            <a:off x="4161601" y="777600"/>
            <a:ext cx="3970156" cy="4748400"/>
            <a:chOff x="5397500" y="1782763"/>
            <a:chExt cx="419100" cy="668338"/>
          </a:xfrm>
          <a:solidFill>
            <a:schemeClr val="bg1">
              <a:alpha val="30000"/>
            </a:schemeClr>
          </a:solidFill>
        </p:grpSpPr>
        <p:sp>
          <p:nvSpPr>
            <p:cNvPr id="19" name="Freeform 15"/>
            <p:cNvSpPr>
              <a:spLocks/>
            </p:cNvSpPr>
            <p:nvPr userDrawn="1"/>
          </p:nvSpPr>
          <p:spPr bwMode="gray">
            <a:xfrm>
              <a:off x="5403850" y="1782763"/>
              <a:ext cx="407988" cy="331788"/>
            </a:xfrm>
            <a:custGeom>
              <a:avLst/>
              <a:gdLst/>
              <a:ahLst/>
              <a:cxnLst>
                <a:cxn ang="0">
                  <a:pos x="32" y="61"/>
                </a:cxn>
                <a:cxn ang="0">
                  <a:pos x="32" y="61"/>
                </a:cxn>
                <a:cxn ang="0">
                  <a:pos x="324" y="61"/>
                </a:cxn>
                <a:cxn ang="0">
                  <a:pos x="185" y="263"/>
                </a:cxn>
                <a:cxn ang="0">
                  <a:pos x="193" y="306"/>
                </a:cxn>
                <a:cxn ang="0">
                  <a:pos x="205" y="311"/>
                </a:cxn>
                <a:cxn ang="0">
                  <a:pos x="206" y="311"/>
                </a:cxn>
                <a:cxn ang="0">
                  <a:pos x="285" y="342"/>
                </a:cxn>
                <a:cxn ang="0">
                  <a:pos x="303" y="307"/>
                </a:cxn>
                <a:cxn ang="0">
                  <a:pos x="326" y="295"/>
                </a:cxn>
                <a:cxn ang="0">
                  <a:pos x="262" y="261"/>
                </a:cxn>
                <a:cxn ang="0">
                  <a:pos x="409" y="48"/>
                </a:cxn>
                <a:cxn ang="0">
                  <a:pos x="409" y="48"/>
                </a:cxn>
                <a:cxn ang="0">
                  <a:pos x="412" y="43"/>
                </a:cxn>
                <a:cxn ang="0">
                  <a:pos x="412" y="42"/>
                </a:cxn>
                <a:cxn ang="0">
                  <a:pos x="413" y="39"/>
                </a:cxn>
                <a:cxn ang="0">
                  <a:pos x="414" y="37"/>
                </a:cxn>
                <a:cxn ang="0">
                  <a:pos x="414" y="36"/>
                </a:cxn>
                <a:cxn ang="0">
                  <a:pos x="414" y="30"/>
                </a:cxn>
                <a:cxn ang="0">
                  <a:pos x="414" y="30"/>
                </a:cxn>
                <a:cxn ang="0">
                  <a:pos x="414" y="28"/>
                </a:cxn>
                <a:cxn ang="0">
                  <a:pos x="414" y="24"/>
                </a:cxn>
                <a:cxn ang="0">
                  <a:pos x="413" y="21"/>
                </a:cxn>
                <a:cxn ang="0">
                  <a:pos x="412" y="19"/>
                </a:cxn>
                <a:cxn ang="0">
                  <a:pos x="411" y="16"/>
                </a:cxn>
                <a:cxn ang="0">
                  <a:pos x="409" y="13"/>
                </a:cxn>
                <a:cxn ang="0">
                  <a:pos x="407" y="11"/>
                </a:cxn>
                <a:cxn ang="0">
                  <a:pos x="406" y="8"/>
                </a:cxn>
                <a:cxn ang="0">
                  <a:pos x="402" y="5"/>
                </a:cxn>
                <a:cxn ang="0">
                  <a:pos x="401" y="5"/>
                </a:cxn>
                <a:cxn ang="0">
                  <a:pos x="401" y="5"/>
                </a:cxn>
                <a:cxn ang="0">
                  <a:pos x="391" y="0"/>
                </a:cxn>
                <a:cxn ang="0">
                  <a:pos x="390" y="0"/>
                </a:cxn>
                <a:cxn ang="0">
                  <a:pos x="389" y="0"/>
                </a:cxn>
                <a:cxn ang="0">
                  <a:pos x="383" y="0"/>
                </a:cxn>
                <a:cxn ang="0">
                  <a:pos x="383" y="0"/>
                </a:cxn>
                <a:cxn ang="0">
                  <a:pos x="32" y="0"/>
                </a:cxn>
                <a:cxn ang="0">
                  <a:pos x="0" y="30"/>
                </a:cxn>
                <a:cxn ang="0">
                  <a:pos x="32" y="61"/>
                </a:cxn>
              </a:cxnLst>
              <a:rect l="0" t="0" r="r" b="b"/>
              <a:pathLst>
                <a:path w="414" h="342">
                  <a:moveTo>
                    <a:pt x="32" y="61"/>
                  </a:moveTo>
                  <a:lnTo>
                    <a:pt x="32" y="61"/>
                  </a:lnTo>
                  <a:lnTo>
                    <a:pt x="324" y="61"/>
                  </a:lnTo>
                  <a:lnTo>
                    <a:pt x="185" y="263"/>
                  </a:lnTo>
                  <a:cubicBezTo>
                    <a:pt x="175" y="277"/>
                    <a:pt x="179" y="297"/>
                    <a:pt x="193" y="306"/>
                  </a:cubicBezTo>
                  <a:cubicBezTo>
                    <a:pt x="197" y="309"/>
                    <a:pt x="201" y="310"/>
                    <a:pt x="205" y="311"/>
                  </a:cubicBezTo>
                  <a:cubicBezTo>
                    <a:pt x="206" y="311"/>
                    <a:pt x="206" y="311"/>
                    <a:pt x="206" y="311"/>
                  </a:cubicBezTo>
                  <a:cubicBezTo>
                    <a:pt x="235" y="316"/>
                    <a:pt x="262" y="326"/>
                    <a:pt x="285" y="342"/>
                  </a:cubicBezTo>
                  <a:cubicBezTo>
                    <a:pt x="286" y="329"/>
                    <a:pt x="292" y="317"/>
                    <a:pt x="303" y="307"/>
                  </a:cubicBezTo>
                  <a:cubicBezTo>
                    <a:pt x="310" y="301"/>
                    <a:pt x="318" y="297"/>
                    <a:pt x="326" y="295"/>
                  </a:cubicBezTo>
                  <a:cubicBezTo>
                    <a:pt x="306" y="281"/>
                    <a:pt x="285" y="269"/>
                    <a:pt x="262" y="261"/>
                  </a:cubicBezTo>
                  <a:lnTo>
                    <a:pt x="409" y="48"/>
                  </a:lnTo>
                  <a:cubicBezTo>
                    <a:pt x="409" y="48"/>
                    <a:pt x="409" y="48"/>
                    <a:pt x="409" y="48"/>
                  </a:cubicBezTo>
                  <a:cubicBezTo>
                    <a:pt x="410" y="46"/>
                    <a:pt x="411" y="45"/>
                    <a:pt x="412" y="43"/>
                  </a:cubicBezTo>
                  <a:cubicBezTo>
                    <a:pt x="412" y="43"/>
                    <a:pt x="412" y="43"/>
                    <a:pt x="412" y="42"/>
                  </a:cubicBezTo>
                  <a:cubicBezTo>
                    <a:pt x="412" y="41"/>
                    <a:pt x="413" y="40"/>
                    <a:pt x="413" y="39"/>
                  </a:cubicBezTo>
                  <a:cubicBezTo>
                    <a:pt x="413" y="38"/>
                    <a:pt x="414" y="37"/>
                    <a:pt x="414" y="37"/>
                  </a:cubicBezTo>
                  <a:cubicBezTo>
                    <a:pt x="414" y="36"/>
                    <a:pt x="414" y="36"/>
                    <a:pt x="414" y="36"/>
                  </a:cubicBezTo>
                  <a:cubicBezTo>
                    <a:pt x="414" y="34"/>
                    <a:pt x="414" y="32"/>
                    <a:pt x="414" y="30"/>
                  </a:cubicBezTo>
                  <a:cubicBezTo>
                    <a:pt x="414" y="30"/>
                    <a:pt x="414" y="30"/>
                    <a:pt x="414" y="30"/>
                  </a:cubicBezTo>
                  <a:cubicBezTo>
                    <a:pt x="414" y="30"/>
                    <a:pt x="414" y="29"/>
                    <a:pt x="414" y="28"/>
                  </a:cubicBezTo>
                  <a:cubicBezTo>
                    <a:pt x="414" y="27"/>
                    <a:pt x="414" y="26"/>
                    <a:pt x="414" y="24"/>
                  </a:cubicBezTo>
                  <a:cubicBezTo>
                    <a:pt x="414" y="23"/>
                    <a:pt x="413" y="22"/>
                    <a:pt x="413" y="21"/>
                  </a:cubicBezTo>
                  <a:cubicBezTo>
                    <a:pt x="413" y="20"/>
                    <a:pt x="413" y="19"/>
                    <a:pt x="412" y="19"/>
                  </a:cubicBezTo>
                  <a:cubicBezTo>
                    <a:pt x="412" y="18"/>
                    <a:pt x="411" y="17"/>
                    <a:pt x="411" y="16"/>
                  </a:cubicBezTo>
                  <a:cubicBezTo>
                    <a:pt x="410" y="15"/>
                    <a:pt x="410" y="14"/>
                    <a:pt x="409" y="13"/>
                  </a:cubicBezTo>
                  <a:cubicBezTo>
                    <a:pt x="409" y="12"/>
                    <a:pt x="408" y="11"/>
                    <a:pt x="407" y="11"/>
                  </a:cubicBezTo>
                  <a:cubicBezTo>
                    <a:pt x="407" y="10"/>
                    <a:pt x="406" y="9"/>
                    <a:pt x="406" y="8"/>
                  </a:cubicBezTo>
                  <a:cubicBezTo>
                    <a:pt x="404" y="7"/>
                    <a:pt x="403" y="6"/>
                    <a:pt x="402" y="5"/>
                  </a:cubicBezTo>
                  <a:cubicBezTo>
                    <a:pt x="402" y="5"/>
                    <a:pt x="401" y="5"/>
                    <a:pt x="401" y="5"/>
                  </a:cubicBezTo>
                  <a:cubicBezTo>
                    <a:pt x="401" y="5"/>
                    <a:pt x="401" y="5"/>
                    <a:pt x="401" y="5"/>
                  </a:cubicBezTo>
                  <a:cubicBezTo>
                    <a:pt x="398" y="2"/>
                    <a:pt x="395" y="1"/>
                    <a:pt x="391" y="0"/>
                  </a:cubicBezTo>
                  <a:cubicBezTo>
                    <a:pt x="391" y="0"/>
                    <a:pt x="390" y="0"/>
                    <a:pt x="390" y="0"/>
                  </a:cubicBezTo>
                  <a:cubicBezTo>
                    <a:pt x="389" y="0"/>
                    <a:pt x="389" y="0"/>
                    <a:pt x="389" y="0"/>
                  </a:cubicBezTo>
                  <a:cubicBezTo>
                    <a:pt x="387" y="0"/>
                    <a:pt x="385" y="0"/>
                    <a:pt x="383" y="0"/>
                  </a:cubicBezTo>
                  <a:cubicBezTo>
                    <a:pt x="383" y="0"/>
                    <a:pt x="383" y="0"/>
                    <a:pt x="383" y="0"/>
                  </a:cubicBezTo>
                  <a:lnTo>
                    <a:pt x="32" y="0"/>
                  </a:ln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1"/>
                    <a:pt x="32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gray">
            <a:xfrm>
              <a:off x="5397500" y="2089151"/>
              <a:ext cx="419100" cy="361950"/>
            </a:xfrm>
            <a:custGeom>
              <a:avLst/>
              <a:gdLst/>
              <a:ahLst/>
              <a:cxnLst>
                <a:cxn ang="0">
                  <a:pos x="369" y="12"/>
                </a:cxn>
                <a:cxn ang="0">
                  <a:pos x="369" y="12"/>
                </a:cxn>
                <a:cxn ang="0">
                  <a:pos x="361" y="6"/>
                </a:cxn>
                <a:cxn ang="0">
                  <a:pos x="325" y="10"/>
                </a:cxn>
                <a:cxn ang="0">
                  <a:pos x="319" y="47"/>
                </a:cxn>
                <a:cxn ang="0">
                  <a:pos x="323" y="54"/>
                </a:cxn>
                <a:cxn ang="0">
                  <a:pos x="362" y="152"/>
                </a:cxn>
                <a:cxn ang="0">
                  <a:pos x="179" y="312"/>
                </a:cxn>
                <a:cxn ang="0">
                  <a:pos x="54" y="268"/>
                </a:cxn>
                <a:cxn ang="0">
                  <a:pos x="10" y="272"/>
                </a:cxn>
                <a:cxn ang="0">
                  <a:pos x="14" y="316"/>
                </a:cxn>
                <a:cxn ang="0">
                  <a:pos x="179" y="374"/>
                </a:cxn>
                <a:cxn ang="0">
                  <a:pos x="424" y="152"/>
                </a:cxn>
                <a:cxn ang="0">
                  <a:pos x="369" y="12"/>
                </a:cxn>
              </a:cxnLst>
              <a:rect l="0" t="0" r="r" b="b"/>
              <a:pathLst>
                <a:path w="424" h="374">
                  <a:moveTo>
                    <a:pt x="369" y="12"/>
                  </a:moveTo>
                  <a:lnTo>
                    <a:pt x="369" y="12"/>
                  </a:lnTo>
                  <a:cubicBezTo>
                    <a:pt x="367" y="9"/>
                    <a:pt x="364" y="7"/>
                    <a:pt x="361" y="6"/>
                  </a:cubicBezTo>
                  <a:cubicBezTo>
                    <a:pt x="349" y="0"/>
                    <a:pt x="335" y="1"/>
                    <a:pt x="325" y="10"/>
                  </a:cubicBezTo>
                  <a:cubicBezTo>
                    <a:pt x="315" y="20"/>
                    <a:pt x="312" y="35"/>
                    <a:pt x="319" y="47"/>
                  </a:cubicBezTo>
                  <a:cubicBezTo>
                    <a:pt x="320" y="50"/>
                    <a:pt x="321" y="52"/>
                    <a:pt x="323" y="54"/>
                  </a:cubicBezTo>
                  <a:cubicBezTo>
                    <a:pt x="348" y="82"/>
                    <a:pt x="362" y="116"/>
                    <a:pt x="362" y="152"/>
                  </a:cubicBezTo>
                  <a:cubicBezTo>
                    <a:pt x="362" y="240"/>
                    <a:pt x="280" y="312"/>
                    <a:pt x="179" y="312"/>
                  </a:cubicBezTo>
                  <a:cubicBezTo>
                    <a:pt x="132" y="312"/>
                    <a:pt x="88" y="296"/>
                    <a:pt x="54" y="268"/>
                  </a:cubicBezTo>
                  <a:cubicBezTo>
                    <a:pt x="40" y="257"/>
                    <a:pt x="21" y="259"/>
                    <a:pt x="10" y="272"/>
                  </a:cubicBezTo>
                  <a:cubicBezTo>
                    <a:pt x="0" y="285"/>
                    <a:pt x="2" y="305"/>
                    <a:pt x="14" y="316"/>
                  </a:cubicBezTo>
                  <a:cubicBezTo>
                    <a:pt x="59" y="354"/>
                    <a:pt x="118" y="374"/>
                    <a:pt x="179" y="374"/>
                  </a:cubicBezTo>
                  <a:cubicBezTo>
                    <a:pt x="314" y="374"/>
                    <a:pt x="424" y="275"/>
                    <a:pt x="424" y="152"/>
                  </a:cubicBezTo>
                  <a:cubicBezTo>
                    <a:pt x="424" y="101"/>
                    <a:pt x="405" y="52"/>
                    <a:pt x="369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21" name="Espace réservé de la date 2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22" name="Espace réservé du numéro de diapositive 2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3" name="Espace réservé du pied de page 22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180851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7728000" cy="59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8" y="2413459"/>
            <a:ext cx="6768000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208000" y="180000"/>
            <a:ext cx="3744000" cy="5958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grpSp>
        <p:nvGrpSpPr>
          <p:cNvPr id="2" name="Groupe 10"/>
          <p:cNvGrpSpPr>
            <a:grpSpLocks noChangeAspect="1"/>
          </p:cNvGrpSpPr>
          <p:nvPr userDrawn="1"/>
        </p:nvGrpSpPr>
        <p:grpSpPr bwMode="gray">
          <a:xfrm>
            <a:off x="2174401" y="777600"/>
            <a:ext cx="3970156" cy="4748400"/>
            <a:chOff x="5397500" y="1782763"/>
            <a:chExt cx="419100" cy="668338"/>
          </a:xfrm>
          <a:solidFill>
            <a:schemeClr val="bg1">
              <a:alpha val="30000"/>
            </a:schemeClr>
          </a:solidFill>
        </p:grpSpPr>
        <p:sp>
          <p:nvSpPr>
            <p:cNvPr id="13" name="Freeform 15"/>
            <p:cNvSpPr>
              <a:spLocks/>
            </p:cNvSpPr>
            <p:nvPr userDrawn="1"/>
          </p:nvSpPr>
          <p:spPr bwMode="gray">
            <a:xfrm>
              <a:off x="5403850" y="1782763"/>
              <a:ext cx="407988" cy="331788"/>
            </a:xfrm>
            <a:custGeom>
              <a:avLst/>
              <a:gdLst/>
              <a:ahLst/>
              <a:cxnLst>
                <a:cxn ang="0">
                  <a:pos x="32" y="61"/>
                </a:cxn>
                <a:cxn ang="0">
                  <a:pos x="32" y="61"/>
                </a:cxn>
                <a:cxn ang="0">
                  <a:pos x="324" y="61"/>
                </a:cxn>
                <a:cxn ang="0">
                  <a:pos x="185" y="263"/>
                </a:cxn>
                <a:cxn ang="0">
                  <a:pos x="193" y="306"/>
                </a:cxn>
                <a:cxn ang="0">
                  <a:pos x="205" y="311"/>
                </a:cxn>
                <a:cxn ang="0">
                  <a:pos x="206" y="311"/>
                </a:cxn>
                <a:cxn ang="0">
                  <a:pos x="285" y="342"/>
                </a:cxn>
                <a:cxn ang="0">
                  <a:pos x="303" y="307"/>
                </a:cxn>
                <a:cxn ang="0">
                  <a:pos x="326" y="295"/>
                </a:cxn>
                <a:cxn ang="0">
                  <a:pos x="262" y="261"/>
                </a:cxn>
                <a:cxn ang="0">
                  <a:pos x="409" y="48"/>
                </a:cxn>
                <a:cxn ang="0">
                  <a:pos x="409" y="48"/>
                </a:cxn>
                <a:cxn ang="0">
                  <a:pos x="412" y="43"/>
                </a:cxn>
                <a:cxn ang="0">
                  <a:pos x="412" y="42"/>
                </a:cxn>
                <a:cxn ang="0">
                  <a:pos x="413" y="39"/>
                </a:cxn>
                <a:cxn ang="0">
                  <a:pos x="414" y="37"/>
                </a:cxn>
                <a:cxn ang="0">
                  <a:pos x="414" y="36"/>
                </a:cxn>
                <a:cxn ang="0">
                  <a:pos x="414" y="30"/>
                </a:cxn>
                <a:cxn ang="0">
                  <a:pos x="414" y="30"/>
                </a:cxn>
                <a:cxn ang="0">
                  <a:pos x="414" y="28"/>
                </a:cxn>
                <a:cxn ang="0">
                  <a:pos x="414" y="24"/>
                </a:cxn>
                <a:cxn ang="0">
                  <a:pos x="413" y="21"/>
                </a:cxn>
                <a:cxn ang="0">
                  <a:pos x="412" y="19"/>
                </a:cxn>
                <a:cxn ang="0">
                  <a:pos x="411" y="16"/>
                </a:cxn>
                <a:cxn ang="0">
                  <a:pos x="409" y="13"/>
                </a:cxn>
                <a:cxn ang="0">
                  <a:pos x="407" y="11"/>
                </a:cxn>
                <a:cxn ang="0">
                  <a:pos x="406" y="8"/>
                </a:cxn>
                <a:cxn ang="0">
                  <a:pos x="402" y="5"/>
                </a:cxn>
                <a:cxn ang="0">
                  <a:pos x="401" y="5"/>
                </a:cxn>
                <a:cxn ang="0">
                  <a:pos x="401" y="5"/>
                </a:cxn>
                <a:cxn ang="0">
                  <a:pos x="391" y="0"/>
                </a:cxn>
                <a:cxn ang="0">
                  <a:pos x="390" y="0"/>
                </a:cxn>
                <a:cxn ang="0">
                  <a:pos x="389" y="0"/>
                </a:cxn>
                <a:cxn ang="0">
                  <a:pos x="383" y="0"/>
                </a:cxn>
                <a:cxn ang="0">
                  <a:pos x="383" y="0"/>
                </a:cxn>
                <a:cxn ang="0">
                  <a:pos x="32" y="0"/>
                </a:cxn>
                <a:cxn ang="0">
                  <a:pos x="0" y="30"/>
                </a:cxn>
                <a:cxn ang="0">
                  <a:pos x="32" y="61"/>
                </a:cxn>
              </a:cxnLst>
              <a:rect l="0" t="0" r="r" b="b"/>
              <a:pathLst>
                <a:path w="414" h="342">
                  <a:moveTo>
                    <a:pt x="32" y="61"/>
                  </a:moveTo>
                  <a:lnTo>
                    <a:pt x="32" y="61"/>
                  </a:lnTo>
                  <a:lnTo>
                    <a:pt x="324" y="61"/>
                  </a:lnTo>
                  <a:lnTo>
                    <a:pt x="185" y="263"/>
                  </a:lnTo>
                  <a:cubicBezTo>
                    <a:pt x="175" y="277"/>
                    <a:pt x="179" y="297"/>
                    <a:pt x="193" y="306"/>
                  </a:cubicBezTo>
                  <a:cubicBezTo>
                    <a:pt x="197" y="309"/>
                    <a:pt x="201" y="310"/>
                    <a:pt x="205" y="311"/>
                  </a:cubicBezTo>
                  <a:cubicBezTo>
                    <a:pt x="206" y="311"/>
                    <a:pt x="206" y="311"/>
                    <a:pt x="206" y="311"/>
                  </a:cubicBezTo>
                  <a:cubicBezTo>
                    <a:pt x="235" y="316"/>
                    <a:pt x="262" y="326"/>
                    <a:pt x="285" y="342"/>
                  </a:cubicBezTo>
                  <a:cubicBezTo>
                    <a:pt x="286" y="329"/>
                    <a:pt x="292" y="317"/>
                    <a:pt x="303" y="307"/>
                  </a:cubicBezTo>
                  <a:cubicBezTo>
                    <a:pt x="310" y="301"/>
                    <a:pt x="318" y="297"/>
                    <a:pt x="326" y="295"/>
                  </a:cubicBezTo>
                  <a:cubicBezTo>
                    <a:pt x="306" y="281"/>
                    <a:pt x="285" y="269"/>
                    <a:pt x="262" y="261"/>
                  </a:cubicBezTo>
                  <a:lnTo>
                    <a:pt x="409" y="48"/>
                  </a:lnTo>
                  <a:cubicBezTo>
                    <a:pt x="409" y="48"/>
                    <a:pt x="409" y="48"/>
                    <a:pt x="409" y="48"/>
                  </a:cubicBezTo>
                  <a:cubicBezTo>
                    <a:pt x="410" y="46"/>
                    <a:pt x="411" y="45"/>
                    <a:pt x="412" y="43"/>
                  </a:cubicBezTo>
                  <a:cubicBezTo>
                    <a:pt x="412" y="43"/>
                    <a:pt x="412" y="43"/>
                    <a:pt x="412" y="42"/>
                  </a:cubicBezTo>
                  <a:cubicBezTo>
                    <a:pt x="412" y="41"/>
                    <a:pt x="413" y="40"/>
                    <a:pt x="413" y="39"/>
                  </a:cubicBezTo>
                  <a:cubicBezTo>
                    <a:pt x="413" y="38"/>
                    <a:pt x="414" y="37"/>
                    <a:pt x="414" y="37"/>
                  </a:cubicBezTo>
                  <a:cubicBezTo>
                    <a:pt x="414" y="36"/>
                    <a:pt x="414" y="36"/>
                    <a:pt x="414" y="36"/>
                  </a:cubicBezTo>
                  <a:cubicBezTo>
                    <a:pt x="414" y="34"/>
                    <a:pt x="414" y="32"/>
                    <a:pt x="414" y="30"/>
                  </a:cubicBezTo>
                  <a:cubicBezTo>
                    <a:pt x="414" y="30"/>
                    <a:pt x="414" y="30"/>
                    <a:pt x="414" y="30"/>
                  </a:cubicBezTo>
                  <a:cubicBezTo>
                    <a:pt x="414" y="30"/>
                    <a:pt x="414" y="29"/>
                    <a:pt x="414" y="28"/>
                  </a:cubicBezTo>
                  <a:cubicBezTo>
                    <a:pt x="414" y="27"/>
                    <a:pt x="414" y="26"/>
                    <a:pt x="414" y="24"/>
                  </a:cubicBezTo>
                  <a:cubicBezTo>
                    <a:pt x="414" y="23"/>
                    <a:pt x="413" y="22"/>
                    <a:pt x="413" y="21"/>
                  </a:cubicBezTo>
                  <a:cubicBezTo>
                    <a:pt x="413" y="20"/>
                    <a:pt x="413" y="19"/>
                    <a:pt x="412" y="19"/>
                  </a:cubicBezTo>
                  <a:cubicBezTo>
                    <a:pt x="412" y="18"/>
                    <a:pt x="411" y="17"/>
                    <a:pt x="411" y="16"/>
                  </a:cubicBezTo>
                  <a:cubicBezTo>
                    <a:pt x="410" y="15"/>
                    <a:pt x="410" y="14"/>
                    <a:pt x="409" y="13"/>
                  </a:cubicBezTo>
                  <a:cubicBezTo>
                    <a:pt x="409" y="12"/>
                    <a:pt x="408" y="11"/>
                    <a:pt x="407" y="11"/>
                  </a:cubicBezTo>
                  <a:cubicBezTo>
                    <a:pt x="407" y="10"/>
                    <a:pt x="406" y="9"/>
                    <a:pt x="406" y="8"/>
                  </a:cubicBezTo>
                  <a:cubicBezTo>
                    <a:pt x="404" y="7"/>
                    <a:pt x="403" y="6"/>
                    <a:pt x="402" y="5"/>
                  </a:cubicBezTo>
                  <a:cubicBezTo>
                    <a:pt x="402" y="5"/>
                    <a:pt x="401" y="5"/>
                    <a:pt x="401" y="5"/>
                  </a:cubicBezTo>
                  <a:cubicBezTo>
                    <a:pt x="401" y="5"/>
                    <a:pt x="401" y="5"/>
                    <a:pt x="401" y="5"/>
                  </a:cubicBezTo>
                  <a:cubicBezTo>
                    <a:pt x="398" y="2"/>
                    <a:pt x="395" y="1"/>
                    <a:pt x="391" y="0"/>
                  </a:cubicBezTo>
                  <a:cubicBezTo>
                    <a:pt x="391" y="0"/>
                    <a:pt x="390" y="0"/>
                    <a:pt x="390" y="0"/>
                  </a:cubicBezTo>
                  <a:cubicBezTo>
                    <a:pt x="389" y="0"/>
                    <a:pt x="389" y="0"/>
                    <a:pt x="389" y="0"/>
                  </a:cubicBezTo>
                  <a:cubicBezTo>
                    <a:pt x="387" y="0"/>
                    <a:pt x="385" y="0"/>
                    <a:pt x="383" y="0"/>
                  </a:cubicBezTo>
                  <a:cubicBezTo>
                    <a:pt x="383" y="0"/>
                    <a:pt x="383" y="0"/>
                    <a:pt x="383" y="0"/>
                  </a:cubicBezTo>
                  <a:lnTo>
                    <a:pt x="32" y="0"/>
                  </a:ln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1"/>
                    <a:pt x="32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7" name="Freeform 16"/>
            <p:cNvSpPr>
              <a:spLocks/>
            </p:cNvSpPr>
            <p:nvPr userDrawn="1"/>
          </p:nvSpPr>
          <p:spPr bwMode="gray">
            <a:xfrm>
              <a:off x="5397500" y="2089151"/>
              <a:ext cx="419100" cy="361950"/>
            </a:xfrm>
            <a:custGeom>
              <a:avLst/>
              <a:gdLst/>
              <a:ahLst/>
              <a:cxnLst>
                <a:cxn ang="0">
                  <a:pos x="369" y="12"/>
                </a:cxn>
                <a:cxn ang="0">
                  <a:pos x="369" y="12"/>
                </a:cxn>
                <a:cxn ang="0">
                  <a:pos x="361" y="6"/>
                </a:cxn>
                <a:cxn ang="0">
                  <a:pos x="325" y="10"/>
                </a:cxn>
                <a:cxn ang="0">
                  <a:pos x="319" y="47"/>
                </a:cxn>
                <a:cxn ang="0">
                  <a:pos x="323" y="54"/>
                </a:cxn>
                <a:cxn ang="0">
                  <a:pos x="362" y="152"/>
                </a:cxn>
                <a:cxn ang="0">
                  <a:pos x="179" y="312"/>
                </a:cxn>
                <a:cxn ang="0">
                  <a:pos x="54" y="268"/>
                </a:cxn>
                <a:cxn ang="0">
                  <a:pos x="10" y="272"/>
                </a:cxn>
                <a:cxn ang="0">
                  <a:pos x="14" y="316"/>
                </a:cxn>
                <a:cxn ang="0">
                  <a:pos x="179" y="374"/>
                </a:cxn>
                <a:cxn ang="0">
                  <a:pos x="424" y="152"/>
                </a:cxn>
                <a:cxn ang="0">
                  <a:pos x="369" y="12"/>
                </a:cxn>
              </a:cxnLst>
              <a:rect l="0" t="0" r="r" b="b"/>
              <a:pathLst>
                <a:path w="424" h="374">
                  <a:moveTo>
                    <a:pt x="369" y="12"/>
                  </a:moveTo>
                  <a:lnTo>
                    <a:pt x="369" y="12"/>
                  </a:lnTo>
                  <a:cubicBezTo>
                    <a:pt x="367" y="9"/>
                    <a:pt x="364" y="7"/>
                    <a:pt x="361" y="6"/>
                  </a:cubicBezTo>
                  <a:cubicBezTo>
                    <a:pt x="349" y="0"/>
                    <a:pt x="335" y="1"/>
                    <a:pt x="325" y="10"/>
                  </a:cubicBezTo>
                  <a:cubicBezTo>
                    <a:pt x="315" y="20"/>
                    <a:pt x="312" y="35"/>
                    <a:pt x="319" y="47"/>
                  </a:cubicBezTo>
                  <a:cubicBezTo>
                    <a:pt x="320" y="50"/>
                    <a:pt x="321" y="52"/>
                    <a:pt x="323" y="54"/>
                  </a:cubicBezTo>
                  <a:cubicBezTo>
                    <a:pt x="348" y="82"/>
                    <a:pt x="362" y="116"/>
                    <a:pt x="362" y="152"/>
                  </a:cubicBezTo>
                  <a:cubicBezTo>
                    <a:pt x="362" y="240"/>
                    <a:pt x="280" y="312"/>
                    <a:pt x="179" y="312"/>
                  </a:cubicBezTo>
                  <a:cubicBezTo>
                    <a:pt x="132" y="312"/>
                    <a:pt x="88" y="296"/>
                    <a:pt x="54" y="268"/>
                  </a:cubicBezTo>
                  <a:cubicBezTo>
                    <a:pt x="40" y="257"/>
                    <a:pt x="21" y="259"/>
                    <a:pt x="10" y="272"/>
                  </a:cubicBezTo>
                  <a:cubicBezTo>
                    <a:pt x="0" y="285"/>
                    <a:pt x="2" y="305"/>
                    <a:pt x="14" y="316"/>
                  </a:cubicBezTo>
                  <a:cubicBezTo>
                    <a:pt x="59" y="354"/>
                    <a:pt x="118" y="374"/>
                    <a:pt x="179" y="374"/>
                  </a:cubicBezTo>
                  <a:cubicBezTo>
                    <a:pt x="314" y="374"/>
                    <a:pt x="424" y="275"/>
                    <a:pt x="424" y="152"/>
                  </a:cubicBezTo>
                  <a:cubicBezTo>
                    <a:pt x="424" y="101"/>
                    <a:pt x="405" y="52"/>
                    <a:pt x="369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9" name="Espace réservé de la date 18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20" name="Espace réservé du numéro de diapositive 19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1" name="Espace réservé du pied de page 20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5442551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719667" y="727200"/>
            <a:ext cx="10800000" cy="5328000"/>
          </a:xfrm>
        </p:spPr>
        <p:txBody>
          <a:bodyPr anchor="ctr" anchorCtr="0"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1124052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Titr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grpSp>
        <p:nvGrpSpPr>
          <p:cNvPr id="2" name="Groupe 7"/>
          <p:cNvGrpSpPr>
            <a:grpSpLocks noChangeAspect="1"/>
          </p:cNvGrpSpPr>
          <p:nvPr userDrawn="1"/>
        </p:nvGrpSpPr>
        <p:grpSpPr bwMode="gray">
          <a:xfrm>
            <a:off x="3811201" y="763200"/>
            <a:ext cx="4318879" cy="4762800"/>
            <a:chOff x="7559675" y="1781176"/>
            <a:chExt cx="455613" cy="669925"/>
          </a:xfrm>
          <a:solidFill>
            <a:schemeClr val="bg1">
              <a:alpha val="30000"/>
            </a:schemeClr>
          </a:solidFill>
        </p:grpSpPr>
        <p:sp>
          <p:nvSpPr>
            <p:cNvPr id="11" name="Freeform 20"/>
            <p:cNvSpPr>
              <a:spLocks/>
            </p:cNvSpPr>
            <p:nvPr userDrawn="1"/>
          </p:nvSpPr>
          <p:spPr bwMode="gray">
            <a:xfrm>
              <a:off x="7870825" y="2293938"/>
              <a:ext cx="60325" cy="157163"/>
            </a:xfrm>
            <a:custGeom>
              <a:avLst/>
              <a:gdLst/>
              <a:ahLst/>
              <a:cxnLst>
                <a:cxn ang="0">
                  <a:pos x="0" y="132"/>
                </a:cxn>
                <a:cxn ang="0">
                  <a:pos x="0" y="132"/>
                </a:cxn>
                <a:cxn ang="0">
                  <a:pos x="31" y="163"/>
                </a:cxn>
                <a:cxn ang="0">
                  <a:pos x="62" y="132"/>
                </a:cxn>
                <a:cxn ang="0">
                  <a:pos x="62" y="0"/>
                </a:cxn>
                <a:cxn ang="0">
                  <a:pos x="0" y="0"/>
                </a:cxn>
                <a:cxn ang="0">
                  <a:pos x="0" y="132"/>
                </a:cxn>
              </a:cxnLst>
              <a:rect l="0" t="0" r="r" b="b"/>
              <a:pathLst>
                <a:path w="62" h="163">
                  <a:moveTo>
                    <a:pt x="0" y="132"/>
                  </a:moveTo>
                  <a:lnTo>
                    <a:pt x="0" y="132"/>
                  </a:lnTo>
                  <a:cubicBezTo>
                    <a:pt x="0" y="149"/>
                    <a:pt x="14" y="163"/>
                    <a:pt x="31" y="163"/>
                  </a:cubicBezTo>
                  <a:cubicBezTo>
                    <a:pt x="48" y="163"/>
                    <a:pt x="62" y="149"/>
                    <a:pt x="62" y="132"/>
                  </a:cubicBezTo>
                  <a:lnTo>
                    <a:pt x="62" y="0"/>
                  </a:lnTo>
                  <a:lnTo>
                    <a:pt x="0" y="0"/>
                  </a:lnTo>
                  <a:lnTo>
                    <a:pt x="0" y="13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2" name="Freeform 21"/>
            <p:cNvSpPr>
              <a:spLocks/>
            </p:cNvSpPr>
            <p:nvPr userDrawn="1"/>
          </p:nvSpPr>
          <p:spPr bwMode="gray">
            <a:xfrm>
              <a:off x="7559675" y="1781176"/>
              <a:ext cx="455613" cy="488950"/>
            </a:xfrm>
            <a:custGeom>
              <a:avLst/>
              <a:gdLst/>
              <a:ahLst/>
              <a:cxnLst>
                <a:cxn ang="0">
                  <a:pos x="431" y="442"/>
                </a:cxn>
                <a:cxn ang="0">
                  <a:pos x="315" y="442"/>
                </a:cxn>
                <a:cxn ang="0">
                  <a:pos x="315" y="128"/>
                </a:cxn>
                <a:cxn ang="0">
                  <a:pos x="377" y="417"/>
                </a:cxn>
                <a:cxn ang="0">
                  <a:pos x="377" y="28"/>
                </a:cxn>
                <a:cxn ang="0">
                  <a:pos x="376" y="22"/>
                </a:cxn>
                <a:cxn ang="0">
                  <a:pos x="374" y="16"/>
                </a:cxn>
                <a:cxn ang="0">
                  <a:pos x="370" y="11"/>
                </a:cxn>
                <a:cxn ang="0">
                  <a:pos x="366" y="6"/>
                </a:cxn>
                <a:cxn ang="0">
                  <a:pos x="364" y="4"/>
                </a:cxn>
                <a:cxn ang="0">
                  <a:pos x="358" y="2"/>
                </a:cxn>
                <a:cxn ang="0">
                  <a:pos x="353" y="1"/>
                </a:cxn>
                <a:cxn ang="0">
                  <a:pos x="346" y="0"/>
                </a:cxn>
                <a:cxn ang="0">
                  <a:pos x="344" y="0"/>
                </a:cxn>
                <a:cxn ang="0">
                  <a:pos x="338" y="1"/>
                </a:cxn>
                <a:cxn ang="0">
                  <a:pos x="332" y="2"/>
                </a:cxn>
                <a:cxn ang="0">
                  <a:pos x="327" y="6"/>
                </a:cxn>
                <a:cxn ang="0">
                  <a:pos x="322" y="10"/>
                </a:cxn>
                <a:cxn ang="0">
                  <a:pos x="5" y="455"/>
                </a:cxn>
                <a:cxn ang="0">
                  <a:pos x="3" y="458"/>
                </a:cxn>
                <a:cxn ang="0">
                  <a:pos x="1" y="463"/>
                </a:cxn>
                <a:cxn ang="0">
                  <a:pos x="0" y="469"/>
                </a:cxn>
                <a:cxn ang="0">
                  <a:pos x="0" y="473"/>
                </a:cxn>
                <a:cxn ang="0">
                  <a:pos x="0" y="479"/>
                </a:cxn>
                <a:cxn ang="0">
                  <a:pos x="2" y="485"/>
                </a:cxn>
                <a:cxn ang="0">
                  <a:pos x="5" y="490"/>
                </a:cxn>
                <a:cxn ang="0">
                  <a:pos x="8" y="495"/>
                </a:cxn>
                <a:cxn ang="0">
                  <a:pos x="13" y="499"/>
                </a:cxn>
                <a:cxn ang="0">
                  <a:pos x="14" y="500"/>
                </a:cxn>
                <a:cxn ang="0">
                  <a:pos x="20" y="502"/>
                </a:cxn>
                <a:cxn ang="0">
                  <a:pos x="25" y="504"/>
                </a:cxn>
                <a:cxn ang="0">
                  <a:pos x="31" y="504"/>
                </a:cxn>
                <a:cxn ang="0">
                  <a:pos x="315" y="504"/>
                </a:cxn>
                <a:cxn ang="0">
                  <a:pos x="431" y="504"/>
                </a:cxn>
                <a:cxn ang="0">
                  <a:pos x="431" y="442"/>
                </a:cxn>
              </a:cxnLst>
              <a:rect l="0" t="0" r="r" b="b"/>
              <a:pathLst>
                <a:path w="462" h="504">
                  <a:moveTo>
                    <a:pt x="431" y="442"/>
                  </a:moveTo>
                  <a:lnTo>
                    <a:pt x="431" y="442"/>
                  </a:lnTo>
                  <a:lnTo>
                    <a:pt x="377" y="442"/>
                  </a:lnTo>
                  <a:lnTo>
                    <a:pt x="315" y="442"/>
                  </a:lnTo>
                  <a:lnTo>
                    <a:pt x="91" y="442"/>
                  </a:lnTo>
                  <a:lnTo>
                    <a:pt x="315" y="128"/>
                  </a:lnTo>
                  <a:lnTo>
                    <a:pt x="315" y="417"/>
                  </a:lnTo>
                  <a:lnTo>
                    <a:pt x="377" y="417"/>
                  </a:lnTo>
                  <a:lnTo>
                    <a:pt x="377" y="30"/>
                  </a:lnTo>
                  <a:cubicBezTo>
                    <a:pt x="377" y="29"/>
                    <a:pt x="377" y="29"/>
                    <a:pt x="377" y="28"/>
                  </a:cubicBezTo>
                  <a:cubicBezTo>
                    <a:pt x="377" y="27"/>
                    <a:pt x="377" y="26"/>
                    <a:pt x="377" y="24"/>
                  </a:cubicBezTo>
                  <a:cubicBezTo>
                    <a:pt x="376" y="23"/>
                    <a:pt x="376" y="22"/>
                    <a:pt x="376" y="22"/>
                  </a:cubicBezTo>
                  <a:cubicBezTo>
                    <a:pt x="376" y="21"/>
                    <a:pt x="375" y="20"/>
                    <a:pt x="375" y="19"/>
                  </a:cubicBezTo>
                  <a:cubicBezTo>
                    <a:pt x="375" y="18"/>
                    <a:pt x="374" y="17"/>
                    <a:pt x="374" y="16"/>
                  </a:cubicBezTo>
                  <a:cubicBezTo>
                    <a:pt x="373" y="15"/>
                    <a:pt x="373" y="14"/>
                    <a:pt x="372" y="13"/>
                  </a:cubicBezTo>
                  <a:cubicBezTo>
                    <a:pt x="372" y="12"/>
                    <a:pt x="371" y="12"/>
                    <a:pt x="370" y="11"/>
                  </a:cubicBezTo>
                  <a:cubicBezTo>
                    <a:pt x="370" y="10"/>
                    <a:pt x="369" y="9"/>
                    <a:pt x="368" y="8"/>
                  </a:cubicBezTo>
                  <a:cubicBezTo>
                    <a:pt x="368" y="8"/>
                    <a:pt x="367" y="7"/>
                    <a:pt x="366" y="6"/>
                  </a:cubicBezTo>
                  <a:cubicBezTo>
                    <a:pt x="365" y="6"/>
                    <a:pt x="365" y="5"/>
                    <a:pt x="364" y="5"/>
                  </a:cubicBezTo>
                  <a:cubicBezTo>
                    <a:pt x="364" y="5"/>
                    <a:pt x="364" y="5"/>
                    <a:pt x="364" y="4"/>
                  </a:cubicBezTo>
                  <a:cubicBezTo>
                    <a:pt x="363" y="4"/>
                    <a:pt x="362" y="3"/>
                    <a:pt x="361" y="3"/>
                  </a:cubicBezTo>
                  <a:cubicBezTo>
                    <a:pt x="360" y="2"/>
                    <a:pt x="359" y="2"/>
                    <a:pt x="358" y="2"/>
                  </a:cubicBezTo>
                  <a:cubicBezTo>
                    <a:pt x="358" y="2"/>
                    <a:pt x="357" y="2"/>
                    <a:pt x="356" y="2"/>
                  </a:cubicBezTo>
                  <a:cubicBezTo>
                    <a:pt x="355" y="1"/>
                    <a:pt x="354" y="1"/>
                    <a:pt x="353" y="1"/>
                  </a:cubicBezTo>
                  <a:cubicBezTo>
                    <a:pt x="352" y="0"/>
                    <a:pt x="351" y="0"/>
                    <a:pt x="350" y="0"/>
                  </a:cubicBezTo>
                  <a:cubicBezTo>
                    <a:pt x="349" y="0"/>
                    <a:pt x="348" y="0"/>
                    <a:pt x="346" y="0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345" y="0"/>
                    <a:pt x="345" y="0"/>
                    <a:pt x="344" y="0"/>
                  </a:cubicBezTo>
                  <a:cubicBezTo>
                    <a:pt x="343" y="0"/>
                    <a:pt x="342" y="0"/>
                    <a:pt x="340" y="0"/>
                  </a:cubicBezTo>
                  <a:cubicBezTo>
                    <a:pt x="339" y="1"/>
                    <a:pt x="338" y="1"/>
                    <a:pt x="338" y="1"/>
                  </a:cubicBezTo>
                  <a:cubicBezTo>
                    <a:pt x="337" y="2"/>
                    <a:pt x="336" y="2"/>
                    <a:pt x="335" y="2"/>
                  </a:cubicBezTo>
                  <a:cubicBezTo>
                    <a:pt x="334" y="2"/>
                    <a:pt x="333" y="2"/>
                    <a:pt x="332" y="2"/>
                  </a:cubicBezTo>
                  <a:cubicBezTo>
                    <a:pt x="331" y="3"/>
                    <a:pt x="330" y="3"/>
                    <a:pt x="329" y="4"/>
                  </a:cubicBezTo>
                  <a:cubicBezTo>
                    <a:pt x="328" y="4"/>
                    <a:pt x="328" y="5"/>
                    <a:pt x="327" y="6"/>
                  </a:cubicBezTo>
                  <a:cubicBezTo>
                    <a:pt x="326" y="6"/>
                    <a:pt x="325" y="7"/>
                    <a:pt x="324" y="8"/>
                  </a:cubicBezTo>
                  <a:cubicBezTo>
                    <a:pt x="324" y="9"/>
                    <a:pt x="323" y="9"/>
                    <a:pt x="322" y="10"/>
                  </a:cubicBezTo>
                  <a:cubicBezTo>
                    <a:pt x="322" y="11"/>
                    <a:pt x="321" y="11"/>
                    <a:pt x="321" y="12"/>
                  </a:cubicBezTo>
                  <a:lnTo>
                    <a:pt x="5" y="455"/>
                  </a:lnTo>
                  <a:cubicBezTo>
                    <a:pt x="5" y="455"/>
                    <a:pt x="5" y="455"/>
                    <a:pt x="5" y="455"/>
                  </a:cubicBezTo>
                  <a:cubicBezTo>
                    <a:pt x="4" y="456"/>
                    <a:pt x="4" y="457"/>
                    <a:pt x="3" y="458"/>
                  </a:cubicBezTo>
                  <a:cubicBezTo>
                    <a:pt x="3" y="459"/>
                    <a:pt x="2" y="460"/>
                    <a:pt x="2" y="461"/>
                  </a:cubicBezTo>
                  <a:cubicBezTo>
                    <a:pt x="2" y="462"/>
                    <a:pt x="2" y="462"/>
                    <a:pt x="1" y="463"/>
                  </a:cubicBezTo>
                  <a:cubicBezTo>
                    <a:pt x="1" y="464"/>
                    <a:pt x="0" y="466"/>
                    <a:pt x="0" y="467"/>
                  </a:cubicBezTo>
                  <a:cubicBezTo>
                    <a:pt x="0" y="467"/>
                    <a:pt x="0" y="468"/>
                    <a:pt x="0" y="469"/>
                  </a:cubicBezTo>
                  <a:cubicBezTo>
                    <a:pt x="0" y="470"/>
                    <a:pt x="0" y="471"/>
                    <a:pt x="0" y="473"/>
                  </a:cubicBezTo>
                  <a:cubicBezTo>
                    <a:pt x="0" y="473"/>
                    <a:pt x="0" y="473"/>
                    <a:pt x="0" y="473"/>
                  </a:cubicBezTo>
                  <a:cubicBezTo>
                    <a:pt x="0" y="474"/>
                    <a:pt x="0" y="474"/>
                    <a:pt x="0" y="475"/>
                  </a:cubicBezTo>
                  <a:cubicBezTo>
                    <a:pt x="0" y="476"/>
                    <a:pt x="0" y="478"/>
                    <a:pt x="0" y="479"/>
                  </a:cubicBezTo>
                  <a:cubicBezTo>
                    <a:pt x="0" y="480"/>
                    <a:pt x="1" y="481"/>
                    <a:pt x="1" y="482"/>
                  </a:cubicBezTo>
                  <a:cubicBezTo>
                    <a:pt x="1" y="483"/>
                    <a:pt x="1" y="484"/>
                    <a:pt x="2" y="485"/>
                  </a:cubicBezTo>
                  <a:cubicBezTo>
                    <a:pt x="2" y="486"/>
                    <a:pt x="3" y="486"/>
                    <a:pt x="3" y="487"/>
                  </a:cubicBezTo>
                  <a:cubicBezTo>
                    <a:pt x="4" y="488"/>
                    <a:pt x="4" y="489"/>
                    <a:pt x="5" y="490"/>
                  </a:cubicBezTo>
                  <a:cubicBezTo>
                    <a:pt x="5" y="491"/>
                    <a:pt x="6" y="492"/>
                    <a:pt x="6" y="492"/>
                  </a:cubicBezTo>
                  <a:cubicBezTo>
                    <a:pt x="7" y="493"/>
                    <a:pt x="8" y="494"/>
                    <a:pt x="8" y="495"/>
                  </a:cubicBezTo>
                  <a:cubicBezTo>
                    <a:pt x="9" y="496"/>
                    <a:pt x="10" y="496"/>
                    <a:pt x="11" y="497"/>
                  </a:cubicBezTo>
                  <a:cubicBezTo>
                    <a:pt x="12" y="498"/>
                    <a:pt x="12" y="498"/>
                    <a:pt x="13" y="499"/>
                  </a:cubicBezTo>
                  <a:cubicBezTo>
                    <a:pt x="13" y="499"/>
                    <a:pt x="13" y="499"/>
                    <a:pt x="13" y="499"/>
                  </a:cubicBezTo>
                  <a:cubicBezTo>
                    <a:pt x="13" y="499"/>
                    <a:pt x="14" y="499"/>
                    <a:pt x="14" y="500"/>
                  </a:cubicBezTo>
                  <a:cubicBezTo>
                    <a:pt x="16" y="500"/>
                    <a:pt x="17" y="501"/>
                    <a:pt x="18" y="501"/>
                  </a:cubicBezTo>
                  <a:cubicBezTo>
                    <a:pt x="18" y="502"/>
                    <a:pt x="19" y="502"/>
                    <a:pt x="20" y="502"/>
                  </a:cubicBezTo>
                  <a:cubicBezTo>
                    <a:pt x="21" y="503"/>
                    <a:pt x="22" y="503"/>
                    <a:pt x="23" y="503"/>
                  </a:cubicBezTo>
                  <a:cubicBezTo>
                    <a:pt x="24" y="504"/>
                    <a:pt x="24" y="504"/>
                    <a:pt x="25" y="504"/>
                  </a:cubicBezTo>
                  <a:cubicBezTo>
                    <a:pt x="27" y="504"/>
                    <a:pt x="29" y="504"/>
                    <a:pt x="31" y="504"/>
                  </a:cubicBezTo>
                  <a:lnTo>
                    <a:pt x="31" y="504"/>
                  </a:lnTo>
                  <a:lnTo>
                    <a:pt x="31" y="504"/>
                  </a:lnTo>
                  <a:lnTo>
                    <a:pt x="315" y="504"/>
                  </a:lnTo>
                  <a:lnTo>
                    <a:pt x="377" y="504"/>
                  </a:lnTo>
                  <a:lnTo>
                    <a:pt x="431" y="504"/>
                  </a:lnTo>
                  <a:cubicBezTo>
                    <a:pt x="448" y="504"/>
                    <a:pt x="462" y="490"/>
                    <a:pt x="462" y="473"/>
                  </a:cubicBezTo>
                  <a:cubicBezTo>
                    <a:pt x="462" y="456"/>
                    <a:pt x="448" y="442"/>
                    <a:pt x="431" y="44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547141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7728000" cy="59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8" y="2413459"/>
            <a:ext cx="6768000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208000" y="180000"/>
            <a:ext cx="3744000" cy="5958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grpSp>
        <p:nvGrpSpPr>
          <p:cNvPr id="2" name="Groupe 10"/>
          <p:cNvGrpSpPr>
            <a:grpSpLocks noChangeAspect="1"/>
          </p:cNvGrpSpPr>
          <p:nvPr userDrawn="1"/>
        </p:nvGrpSpPr>
        <p:grpSpPr bwMode="gray">
          <a:xfrm>
            <a:off x="1824000" y="763200"/>
            <a:ext cx="4318879" cy="4762800"/>
            <a:chOff x="7559675" y="1781176"/>
            <a:chExt cx="455613" cy="669925"/>
          </a:xfrm>
          <a:solidFill>
            <a:schemeClr val="bg1">
              <a:alpha val="30000"/>
            </a:schemeClr>
          </a:solidFill>
        </p:grpSpPr>
        <p:sp>
          <p:nvSpPr>
            <p:cNvPr id="13" name="Freeform 20"/>
            <p:cNvSpPr>
              <a:spLocks/>
            </p:cNvSpPr>
            <p:nvPr userDrawn="1"/>
          </p:nvSpPr>
          <p:spPr bwMode="gray">
            <a:xfrm>
              <a:off x="7870825" y="2293938"/>
              <a:ext cx="60325" cy="157163"/>
            </a:xfrm>
            <a:custGeom>
              <a:avLst/>
              <a:gdLst/>
              <a:ahLst/>
              <a:cxnLst>
                <a:cxn ang="0">
                  <a:pos x="0" y="132"/>
                </a:cxn>
                <a:cxn ang="0">
                  <a:pos x="0" y="132"/>
                </a:cxn>
                <a:cxn ang="0">
                  <a:pos x="31" y="163"/>
                </a:cxn>
                <a:cxn ang="0">
                  <a:pos x="62" y="132"/>
                </a:cxn>
                <a:cxn ang="0">
                  <a:pos x="62" y="0"/>
                </a:cxn>
                <a:cxn ang="0">
                  <a:pos x="0" y="0"/>
                </a:cxn>
                <a:cxn ang="0">
                  <a:pos x="0" y="132"/>
                </a:cxn>
              </a:cxnLst>
              <a:rect l="0" t="0" r="r" b="b"/>
              <a:pathLst>
                <a:path w="62" h="163">
                  <a:moveTo>
                    <a:pt x="0" y="132"/>
                  </a:moveTo>
                  <a:lnTo>
                    <a:pt x="0" y="132"/>
                  </a:lnTo>
                  <a:cubicBezTo>
                    <a:pt x="0" y="149"/>
                    <a:pt x="14" y="163"/>
                    <a:pt x="31" y="163"/>
                  </a:cubicBezTo>
                  <a:cubicBezTo>
                    <a:pt x="48" y="163"/>
                    <a:pt x="62" y="149"/>
                    <a:pt x="62" y="132"/>
                  </a:cubicBezTo>
                  <a:lnTo>
                    <a:pt x="62" y="0"/>
                  </a:lnTo>
                  <a:lnTo>
                    <a:pt x="0" y="0"/>
                  </a:lnTo>
                  <a:lnTo>
                    <a:pt x="0" y="13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7" name="Freeform 21"/>
            <p:cNvSpPr>
              <a:spLocks/>
            </p:cNvSpPr>
            <p:nvPr userDrawn="1"/>
          </p:nvSpPr>
          <p:spPr bwMode="gray">
            <a:xfrm>
              <a:off x="7559675" y="1781176"/>
              <a:ext cx="455613" cy="488950"/>
            </a:xfrm>
            <a:custGeom>
              <a:avLst/>
              <a:gdLst/>
              <a:ahLst/>
              <a:cxnLst>
                <a:cxn ang="0">
                  <a:pos x="431" y="442"/>
                </a:cxn>
                <a:cxn ang="0">
                  <a:pos x="315" y="442"/>
                </a:cxn>
                <a:cxn ang="0">
                  <a:pos x="315" y="128"/>
                </a:cxn>
                <a:cxn ang="0">
                  <a:pos x="377" y="417"/>
                </a:cxn>
                <a:cxn ang="0">
                  <a:pos x="377" y="28"/>
                </a:cxn>
                <a:cxn ang="0">
                  <a:pos x="376" y="22"/>
                </a:cxn>
                <a:cxn ang="0">
                  <a:pos x="374" y="16"/>
                </a:cxn>
                <a:cxn ang="0">
                  <a:pos x="370" y="11"/>
                </a:cxn>
                <a:cxn ang="0">
                  <a:pos x="366" y="6"/>
                </a:cxn>
                <a:cxn ang="0">
                  <a:pos x="364" y="4"/>
                </a:cxn>
                <a:cxn ang="0">
                  <a:pos x="358" y="2"/>
                </a:cxn>
                <a:cxn ang="0">
                  <a:pos x="353" y="1"/>
                </a:cxn>
                <a:cxn ang="0">
                  <a:pos x="346" y="0"/>
                </a:cxn>
                <a:cxn ang="0">
                  <a:pos x="344" y="0"/>
                </a:cxn>
                <a:cxn ang="0">
                  <a:pos x="338" y="1"/>
                </a:cxn>
                <a:cxn ang="0">
                  <a:pos x="332" y="2"/>
                </a:cxn>
                <a:cxn ang="0">
                  <a:pos x="327" y="6"/>
                </a:cxn>
                <a:cxn ang="0">
                  <a:pos x="322" y="10"/>
                </a:cxn>
                <a:cxn ang="0">
                  <a:pos x="5" y="455"/>
                </a:cxn>
                <a:cxn ang="0">
                  <a:pos x="3" y="458"/>
                </a:cxn>
                <a:cxn ang="0">
                  <a:pos x="1" y="463"/>
                </a:cxn>
                <a:cxn ang="0">
                  <a:pos x="0" y="469"/>
                </a:cxn>
                <a:cxn ang="0">
                  <a:pos x="0" y="473"/>
                </a:cxn>
                <a:cxn ang="0">
                  <a:pos x="0" y="479"/>
                </a:cxn>
                <a:cxn ang="0">
                  <a:pos x="2" y="485"/>
                </a:cxn>
                <a:cxn ang="0">
                  <a:pos x="5" y="490"/>
                </a:cxn>
                <a:cxn ang="0">
                  <a:pos x="8" y="495"/>
                </a:cxn>
                <a:cxn ang="0">
                  <a:pos x="13" y="499"/>
                </a:cxn>
                <a:cxn ang="0">
                  <a:pos x="14" y="500"/>
                </a:cxn>
                <a:cxn ang="0">
                  <a:pos x="20" y="502"/>
                </a:cxn>
                <a:cxn ang="0">
                  <a:pos x="25" y="504"/>
                </a:cxn>
                <a:cxn ang="0">
                  <a:pos x="31" y="504"/>
                </a:cxn>
                <a:cxn ang="0">
                  <a:pos x="315" y="504"/>
                </a:cxn>
                <a:cxn ang="0">
                  <a:pos x="431" y="504"/>
                </a:cxn>
                <a:cxn ang="0">
                  <a:pos x="431" y="442"/>
                </a:cxn>
              </a:cxnLst>
              <a:rect l="0" t="0" r="r" b="b"/>
              <a:pathLst>
                <a:path w="462" h="504">
                  <a:moveTo>
                    <a:pt x="431" y="442"/>
                  </a:moveTo>
                  <a:lnTo>
                    <a:pt x="431" y="442"/>
                  </a:lnTo>
                  <a:lnTo>
                    <a:pt x="377" y="442"/>
                  </a:lnTo>
                  <a:lnTo>
                    <a:pt x="315" y="442"/>
                  </a:lnTo>
                  <a:lnTo>
                    <a:pt x="91" y="442"/>
                  </a:lnTo>
                  <a:lnTo>
                    <a:pt x="315" y="128"/>
                  </a:lnTo>
                  <a:lnTo>
                    <a:pt x="315" y="417"/>
                  </a:lnTo>
                  <a:lnTo>
                    <a:pt x="377" y="417"/>
                  </a:lnTo>
                  <a:lnTo>
                    <a:pt x="377" y="30"/>
                  </a:lnTo>
                  <a:cubicBezTo>
                    <a:pt x="377" y="29"/>
                    <a:pt x="377" y="29"/>
                    <a:pt x="377" y="28"/>
                  </a:cubicBezTo>
                  <a:cubicBezTo>
                    <a:pt x="377" y="27"/>
                    <a:pt x="377" y="26"/>
                    <a:pt x="377" y="24"/>
                  </a:cubicBezTo>
                  <a:cubicBezTo>
                    <a:pt x="376" y="23"/>
                    <a:pt x="376" y="22"/>
                    <a:pt x="376" y="22"/>
                  </a:cubicBezTo>
                  <a:cubicBezTo>
                    <a:pt x="376" y="21"/>
                    <a:pt x="375" y="20"/>
                    <a:pt x="375" y="19"/>
                  </a:cubicBezTo>
                  <a:cubicBezTo>
                    <a:pt x="375" y="18"/>
                    <a:pt x="374" y="17"/>
                    <a:pt x="374" y="16"/>
                  </a:cubicBezTo>
                  <a:cubicBezTo>
                    <a:pt x="373" y="15"/>
                    <a:pt x="373" y="14"/>
                    <a:pt x="372" y="13"/>
                  </a:cubicBezTo>
                  <a:cubicBezTo>
                    <a:pt x="372" y="12"/>
                    <a:pt x="371" y="12"/>
                    <a:pt x="370" y="11"/>
                  </a:cubicBezTo>
                  <a:cubicBezTo>
                    <a:pt x="370" y="10"/>
                    <a:pt x="369" y="9"/>
                    <a:pt x="368" y="8"/>
                  </a:cubicBezTo>
                  <a:cubicBezTo>
                    <a:pt x="368" y="8"/>
                    <a:pt x="367" y="7"/>
                    <a:pt x="366" y="6"/>
                  </a:cubicBezTo>
                  <a:cubicBezTo>
                    <a:pt x="365" y="6"/>
                    <a:pt x="365" y="5"/>
                    <a:pt x="364" y="5"/>
                  </a:cubicBezTo>
                  <a:cubicBezTo>
                    <a:pt x="364" y="5"/>
                    <a:pt x="364" y="5"/>
                    <a:pt x="364" y="4"/>
                  </a:cubicBezTo>
                  <a:cubicBezTo>
                    <a:pt x="363" y="4"/>
                    <a:pt x="362" y="3"/>
                    <a:pt x="361" y="3"/>
                  </a:cubicBezTo>
                  <a:cubicBezTo>
                    <a:pt x="360" y="2"/>
                    <a:pt x="359" y="2"/>
                    <a:pt x="358" y="2"/>
                  </a:cubicBezTo>
                  <a:cubicBezTo>
                    <a:pt x="358" y="2"/>
                    <a:pt x="357" y="2"/>
                    <a:pt x="356" y="2"/>
                  </a:cubicBezTo>
                  <a:cubicBezTo>
                    <a:pt x="355" y="1"/>
                    <a:pt x="354" y="1"/>
                    <a:pt x="353" y="1"/>
                  </a:cubicBezTo>
                  <a:cubicBezTo>
                    <a:pt x="352" y="0"/>
                    <a:pt x="351" y="0"/>
                    <a:pt x="350" y="0"/>
                  </a:cubicBezTo>
                  <a:cubicBezTo>
                    <a:pt x="349" y="0"/>
                    <a:pt x="348" y="0"/>
                    <a:pt x="346" y="0"/>
                  </a:cubicBezTo>
                  <a:cubicBezTo>
                    <a:pt x="346" y="0"/>
                    <a:pt x="346" y="0"/>
                    <a:pt x="346" y="0"/>
                  </a:cubicBezTo>
                  <a:cubicBezTo>
                    <a:pt x="345" y="0"/>
                    <a:pt x="345" y="0"/>
                    <a:pt x="344" y="0"/>
                  </a:cubicBezTo>
                  <a:cubicBezTo>
                    <a:pt x="343" y="0"/>
                    <a:pt x="342" y="0"/>
                    <a:pt x="340" y="0"/>
                  </a:cubicBezTo>
                  <a:cubicBezTo>
                    <a:pt x="339" y="1"/>
                    <a:pt x="338" y="1"/>
                    <a:pt x="338" y="1"/>
                  </a:cubicBezTo>
                  <a:cubicBezTo>
                    <a:pt x="337" y="2"/>
                    <a:pt x="336" y="2"/>
                    <a:pt x="335" y="2"/>
                  </a:cubicBezTo>
                  <a:cubicBezTo>
                    <a:pt x="334" y="2"/>
                    <a:pt x="333" y="2"/>
                    <a:pt x="332" y="2"/>
                  </a:cubicBezTo>
                  <a:cubicBezTo>
                    <a:pt x="331" y="3"/>
                    <a:pt x="330" y="3"/>
                    <a:pt x="329" y="4"/>
                  </a:cubicBezTo>
                  <a:cubicBezTo>
                    <a:pt x="328" y="4"/>
                    <a:pt x="328" y="5"/>
                    <a:pt x="327" y="6"/>
                  </a:cubicBezTo>
                  <a:cubicBezTo>
                    <a:pt x="326" y="6"/>
                    <a:pt x="325" y="7"/>
                    <a:pt x="324" y="8"/>
                  </a:cubicBezTo>
                  <a:cubicBezTo>
                    <a:pt x="324" y="9"/>
                    <a:pt x="323" y="9"/>
                    <a:pt x="322" y="10"/>
                  </a:cubicBezTo>
                  <a:cubicBezTo>
                    <a:pt x="322" y="11"/>
                    <a:pt x="321" y="11"/>
                    <a:pt x="321" y="12"/>
                  </a:cubicBezTo>
                  <a:lnTo>
                    <a:pt x="5" y="455"/>
                  </a:lnTo>
                  <a:cubicBezTo>
                    <a:pt x="5" y="455"/>
                    <a:pt x="5" y="455"/>
                    <a:pt x="5" y="455"/>
                  </a:cubicBezTo>
                  <a:cubicBezTo>
                    <a:pt x="4" y="456"/>
                    <a:pt x="4" y="457"/>
                    <a:pt x="3" y="458"/>
                  </a:cubicBezTo>
                  <a:cubicBezTo>
                    <a:pt x="3" y="459"/>
                    <a:pt x="2" y="460"/>
                    <a:pt x="2" y="461"/>
                  </a:cubicBezTo>
                  <a:cubicBezTo>
                    <a:pt x="2" y="462"/>
                    <a:pt x="2" y="462"/>
                    <a:pt x="1" y="463"/>
                  </a:cubicBezTo>
                  <a:cubicBezTo>
                    <a:pt x="1" y="464"/>
                    <a:pt x="0" y="466"/>
                    <a:pt x="0" y="467"/>
                  </a:cubicBezTo>
                  <a:cubicBezTo>
                    <a:pt x="0" y="467"/>
                    <a:pt x="0" y="468"/>
                    <a:pt x="0" y="469"/>
                  </a:cubicBezTo>
                  <a:cubicBezTo>
                    <a:pt x="0" y="470"/>
                    <a:pt x="0" y="471"/>
                    <a:pt x="0" y="473"/>
                  </a:cubicBezTo>
                  <a:cubicBezTo>
                    <a:pt x="0" y="473"/>
                    <a:pt x="0" y="473"/>
                    <a:pt x="0" y="473"/>
                  </a:cubicBezTo>
                  <a:cubicBezTo>
                    <a:pt x="0" y="474"/>
                    <a:pt x="0" y="474"/>
                    <a:pt x="0" y="475"/>
                  </a:cubicBezTo>
                  <a:cubicBezTo>
                    <a:pt x="0" y="476"/>
                    <a:pt x="0" y="478"/>
                    <a:pt x="0" y="479"/>
                  </a:cubicBezTo>
                  <a:cubicBezTo>
                    <a:pt x="0" y="480"/>
                    <a:pt x="1" y="481"/>
                    <a:pt x="1" y="482"/>
                  </a:cubicBezTo>
                  <a:cubicBezTo>
                    <a:pt x="1" y="483"/>
                    <a:pt x="1" y="484"/>
                    <a:pt x="2" y="485"/>
                  </a:cubicBezTo>
                  <a:cubicBezTo>
                    <a:pt x="2" y="486"/>
                    <a:pt x="3" y="486"/>
                    <a:pt x="3" y="487"/>
                  </a:cubicBezTo>
                  <a:cubicBezTo>
                    <a:pt x="4" y="488"/>
                    <a:pt x="4" y="489"/>
                    <a:pt x="5" y="490"/>
                  </a:cubicBezTo>
                  <a:cubicBezTo>
                    <a:pt x="5" y="491"/>
                    <a:pt x="6" y="492"/>
                    <a:pt x="6" y="492"/>
                  </a:cubicBezTo>
                  <a:cubicBezTo>
                    <a:pt x="7" y="493"/>
                    <a:pt x="8" y="494"/>
                    <a:pt x="8" y="495"/>
                  </a:cubicBezTo>
                  <a:cubicBezTo>
                    <a:pt x="9" y="496"/>
                    <a:pt x="10" y="496"/>
                    <a:pt x="11" y="497"/>
                  </a:cubicBezTo>
                  <a:cubicBezTo>
                    <a:pt x="12" y="498"/>
                    <a:pt x="12" y="498"/>
                    <a:pt x="13" y="499"/>
                  </a:cubicBezTo>
                  <a:cubicBezTo>
                    <a:pt x="13" y="499"/>
                    <a:pt x="13" y="499"/>
                    <a:pt x="13" y="499"/>
                  </a:cubicBezTo>
                  <a:cubicBezTo>
                    <a:pt x="13" y="499"/>
                    <a:pt x="14" y="499"/>
                    <a:pt x="14" y="500"/>
                  </a:cubicBezTo>
                  <a:cubicBezTo>
                    <a:pt x="16" y="500"/>
                    <a:pt x="17" y="501"/>
                    <a:pt x="18" y="501"/>
                  </a:cubicBezTo>
                  <a:cubicBezTo>
                    <a:pt x="18" y="502"/>
                    <a:pt x="19" y="502"/>
                    <a:pt x="20" y="502"/>
                  </a:cubicBezTo>
                  <a:cubicBezTo>
                    <a:pt x="21" y="503"/>
                    <a:pt x="22" y="503"/>
                    <a:pt x="23" y="503"/>
                  </a:cubicBezTo>
                  <a:cubicBezTo>
                    <a:pt x="24" y="504"/>
                    <a:pt x="24" y="504"/>
                    <a:pt x="25" y="504"/>
                  </a:cubicBezTo>
                  <a:cubicBezTo>
                    <a:pt x="27" y="504"/>
                    <a:pt x="29" y="504"/>
                    <a:pt x="31" y="504"/>
                  </a:cubicBezTo>
                  <a:lnTo>
                    <a:pt x="31" y="504"/>
                  </a:lnTo>
                  <a:lnTo>
                    <a:pt x="31" y="504"/>
                  </a:lnTo>
                  <a:lnTo>
                    <a:pt x="315" y="504"/>
                  </a:lnTo>
                  <a:lnTo>
                    <a:pt x="377" y="504"/>
                  </a:lnTo>
                  <a:lnTo>
                    <a:pt x="431" y="504"/>
                  </a:lnTo>
                  <a:cubicBezTo>
                    <a:pt x="448" y="504"/>
                    <a:pt x="462" y="490"/>
                    <a:pt x="462" y="473"/>
                  </a:cubicBezTo>
                  <a:cubicBezTo>
                    <a:pt x="462" y="456"/>
                    <a:pt x="448" y="442"/>
                    <a:pt x="431" y="44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9" name="Espace réservé de la date 18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20" name="Espace réservé du numéro de diapositive 19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1" name="Espace réservé du pied de page 20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59932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719667" y="727200"/>
            <a:ext cx="10801351" cy="5328000"/>
          </a:xfrm>
        </p:spPr>
        <p:txBody>
          <a:bodyPr anchor="ctr" anchorCtr="0"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25063292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Titr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grpSp>
        <p:nvGrpSpPr>
          <p:cNvPr id="2" name="Groupe 7"/>
          <p:cNvGrpSpPr>
            <a:grpSpLocks noChangeAspect="1"/>
          </p:cNvGrpSpPr>
          <p:nvPr userDrawn="1"/>
        </p:nvGrpSpPr>
        <p:grpSpPr bwMode="gray">
          <a:xfrm>
            <a:off x="4176000" y="777600"/>
            <a:ext cx="3975752" cy="4748400"/>
            <a:chOff x="1144588" y="4370388"/>
            <a:chExt cx="420688" cy="669926"/>
          </a:xfrm>
          <a:solidFill>
            <a:schemeClr val="bg1">
              <a:alpha val="30000"/>
            </a:schemeClr>
          </a:solidFill>
        </p:grpSpPr>
        <p:sp>
          <p:nvSpPr>
            <p:cNvPr id="11" name="Freeform 25"/>
            <p:cNvSpPr>
              <a:spLocks/>
            </p:cNvSpPr>
            <p:nvPr userDrawn="1"/>
          </p:nvSpPr>
          <p:spPr bwMode="gray">
            <a:xfrm>
              <a:off x="1147763" y="4370388"/>
              <a:ext cx="374650" cy="349250"/>
            </a:xfrm>
            <a:custGeom>
              <a:avLst/>
              <a:gdLst/>
              <a:ahLst/>
              <a:cxnLst>
                <a:cxn ang="0">
                  <a:pos x="31" y="360"/>
                </a:cxn>
                <a:cxn ang="0">
                  <a:pos x="31" y="360"/>
                </a:cxn>
                <a:cxn ang="0">
                  <a:pos x="31" y="360"/>
                </a:cxn>
                <a:cxn ang="0">
                  <a:pos x="54" y="350"/>
                </a:cxn>
                <a:cxn ang="0">
                  <a:pos x="178" y="308"/>
                </a:cxn>
                <a:cxn ang="0">
                  <a:pos x="247" y="319"/>
                </a:cxn>
                <a:cxn ang="0">
                  <a:pos x="255" y="282"/>
                </a:cxn>
                <a:cxn ang="0">
                  <a:pos x="275" y="263"/>
                </a:cxn>
                <a:cxn ang="0">
                  <a:pos x="178" y="245"/>
                </a:cxn>
                <a:cxn ang="0">
                  <a:pos x="62" y="271"/>
                </a:cxn>
                <a:cxn ang="0">
                  <a:pos x="63" y="62"/>
                </a:cxn>
                <a:cxn ang="0">
                  <a:pos x="349" y="62"/>
                </a:cxn>
                <a:cxn ang="0">
                  <a:pos x="380" y="30"/>
                </a:cxn>
                <a:cxn ang="0">
                  <a:pos x="349" y="0"/>
                </a:cxn>
                <a:cxn ang="0">
                  <a:pos x="31" y="0"/>
                </a:cxn>
                <a:cxn ang="0">
                  <a:pos x="31" y="0"/>
                </a:cxn>
                <a:cxn ang="0">
                  <a:pos x="31" y="0"/>
                </a:cxn>
                <a:cxn ang="0">
                  <a:pos x="31" y="0"/>
                </a:cxn>
                <a:cxn ang="0">
                  <a:pos x="31" y="0"/>
                </a:cxn>
                <a:cxn ang="0">
                  <a:pos x="0" y="30"/>
                </a:cxn>
                <a:cxn ang="0">
                  <a:pos x="0" y="36"/>
                </a:cxn>
                <a:cxn ang="0">
                  <a:pos x="0" y="329"/>
                </a:cxn>
                <a:cxn ang="0">
                  <a:pos x="0" y="330"/>
                </a:cxn>
                <a:cxn ang="0">
                  <a:pos x="0" y="332"/>
                </a:cxn>
                <a:cxn ang="0">
                  <a:pos x="31" y="360"/>
                </a:cxn>
              </a:cxnLst>
              <a:rect l="0" t="0" r="r" b="b"/>
              <a:pathLst>
                <a:path w="380" h="360">
                  <a:moveTo>
                    <a:pt x="31" y="360"/>
                  </a:moveTo>
                  <a:lnTo>
                    <a:pt x="31" y="360"/>
                  </a:lnTo>
                  <a:lnTo>
                    <a:pt x="31" y="360"/>
                  </a:lnTo>
                  <a:cubicBezTo>
                    <a:pt x="40" y="360"/>
                    <a:pt x="48" y="356"/>
                    <a:pt x="54" y="350"/>
                  </a:cubicBezTo>
                  <a:cubicBezTo>
                    <a:pt x="88" y="323"/>
                    <a:pt x="132" y="308"/>
                    <a:pt x="178" y="308"/>
                  </a:cubicBezTo>
                  <a:cubicBezTo>
                    <a:pt x="202" y="308"/>
                    <a:pt x="225" y="312"/>
                    <a:pt x="247" y="319"/>
                  </a:cubicBezTo>
                  <a:cubicBezTo>
                    <a:pt x="245" y="306"/>
                    <a:pt x="248" y="293"/>
                    <a:pt x="255" y="282"/>
                  </a:cubicBezTo>
                  <a:cubicBezTo>
                    <a:pt x="260" y="274"/>
                    <a:pt x="267" y="267"/>
                    <a:pt x="275" y="263"/>
                  </a:cubicBezTo>
                  <a:cubicBezTo>
                    <a:pt x="244" y="251"/>
                    <a:pt x="211" y="245"/>
                    <a:pt x="178" y="245"/>
                  </a:cubicBezTo>
                  <a:cubicBezTo>
                    <a:pt x="137" y="245"/>
                    <a:pt x="97" y="254"/>
                    <a:pt x="62" y="271"/>
                  </a:cubicBezTo>
                  <a:lnTo>
                    <a:pt x="63" y="62"/>
                  </a:lnTo>
                  <a:lnTo>
                    <a:pt x="349" y="62"/>
                  </a:lnTo>
                  <a:cubicBezTo>
                    <a:pt x="366" y="62"/>
                    <a:pt x="380" y="48"/>
                    <a:pt x="380" y="30"/>
                  </a:cubicBezTo>
                  <a:cubicBezTo>
                    <a:pt x="380" y="13"/>
                    <a:pt x="366" y="0"/>
                    <a:pt x="349" y="0"/>
                  </a:cubicBezTo>
                  <a:lnTo>
                    <a:pt x="31" y="0"/>
                  </a:lnTo>
                  <a:cubicBezTo>
                    <a:pt x="31" y="0"/>
                    <a:pt x="31" y="0"/>
                    <a:pt x="31" y="0"/>
                  </a:cubicBezTo>
                  <a:lnTo>
                    <a:pt x="31" y="0"/>
                  </a:lnTo>
                  <a:cubicBezTo>
                    <a:pt x="31" y="0"/>
                    <a:pt x="31" y="0"/>
                    <a:pt x="31" y="0"/>
                  </a:cubicBezTo>
                  <a:lnTo>
                    <a:pt x="31" y="0"/>
                  </a:lnTo>
                  <a:cubicBezTo>
                    <a:pt x="14" y="0"/>
                    <a:pt x="0" y="13"/>
                    <a:pt x="0" y="30"/>
                  </a:cubicBezTo>
                  <a:cubicBezTo>
                    <a:pt x="0" y="32"/>
                    <a:pt x="0" y="34"/>
                    <a:pt x="0" y="36"/>
                  </a:cubicBezTo>
                  <a:lnTo>
                    <a:pt x="0" y="329"/>
                  </a:lnTo>
                  <a:cubicBezTo>
                    <a:pt x="0" y="329"/>
                    <a:pt x="0" y="330"/>
                    <a:pt x="0" y="330"/>
                  </a:cubicBezTo>
                  <a:cubicBezTo>
                    <a:pt x="0" y="331"/>
                    <a:pt x="0" y="332"/>
                    <a:pt x="0" y="332"/>
                  </a:cubicBezTo>
                  <a:cubicBezTo>
                    <a:pt x="1" y="348"/>
                    <a:pt x="15" y="360"/>
                    <a:pt x="31" y="36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2" name="Freeform 26"/>
            <p:cNvSpPr>
              <a:spLocks/>
            </p:cNvSpPr>
            <p:nvPr userDrawn="1"/>
          </p:nvSpPr>
          <p:spPr bwMode="gray">
            <a:xfrm>
              <a:off x="1144588" y="4641851"/>
              <a:ext cx="420688" cy="398463"/>
            </a:xfrm>
            <a:custGeom>
              <a:avLst/>
              <a:gdLst/>
              <a:ahLst/>
              <a:cxnLst>
                <a:cxn ang="0">
                  <a:pos x="322" y="6"/>
                </a:cxn>
                <a:cxn ang="0">
                  <a:pos x="322" y="6"/>
                </a:cxn>
                <a:cxn ang="0">
                  <a:pos x="298" y="1"/>
                </a:cxn>
                <a:cxn ang="0">
                  <a:pos x="279" y="15"/>
                </a:cxn>
                <a:cxn ang="0">
                  <a:pos x="277" y="44"/>
                </a:cxn>
                <a:cxn ang="0">
                  <a:pos x="289" y="58"/>
                </a:cxn>
                <a:cxn ang="0">
                  <a:pos x="364" y="188"/>
                </a:cxn>
                <a:cxn ang="0">
                  <a:pos x="181" y="348"/>
                </a:cxn>
                <a:cxn ang="0">
                  <a:pos x="54" y="304"/>
                </a:cxn>
                <a:cxn ang="0">
                  <a:pos x="10" y="308"/>
                </a:cxn>
                <a:cxn ang="0">
                  <a:pos x="14" y="352"/>
                </a:cxn>
                <a:cxn ang="0">
                  <a:pos x="181" y="411"/>
                </a:cxn>
                <a:cxn ang="0">
                  <a:pos x="427" y="188"/>
                </a:cxn>
                <a:cxn ang="0">
                  <a:pos x="322" y="6"/>
                </a:cxn>
              </a:cxnLst>
              <a:rect l="0" t="0" r="r" b="b"/>
              <a:pathLst>
                <a:path w="427" h="411">
                  <a:moveTo>
                    <a:pt x="322" y="6"/>
                  </a:moveTo>
                  <a:lnTo>
                    <a:pt x="322" y="6"/>
                  </a:lnTo>
                  <a:cubicBezTo>
                    <a:pt x="315" y="1"/>
                    <a:pt x="306" y="0"/>
                    <a:pt x="298" y="1"/>
                  </a:cubicBezTo>
                  <a:cubicBezTo>
                    <a:pt x="291" y="3"/>
                    <a:pt x="284" y="8"/>
                    <a:pt x="279" y="15"/>
                  </a:cubicBezTo>
                  <a:cubicBezTo>
                    <a:pt x="273" y="24"/>
                    <a:pt x="273" y="35"/>
                    <a:pt x="277" y="44"/>
                  </a:cubicBezTo>
                  <a:cubicBezTo>
                    <a:pt x="279" y="50"/>
                    <a:pt x="283" y="55"/>
                    <a:pt x="289" y="58"/>
                  </a:cubicBezTo>
                  <a:cubicBezTo>
                    <a:pt x="336" y="89"/>
                    <a:pt x="364" y="137"/>
                    <a:pt x="364" y="188"/>
                  </a:cubicBezTo>
                  <a:cubicBezTo>
                    <a:pt x="364" y="276"/>
                    <a:pt x="282" y="348"/>
                    <a:pt x="181" y="348"/>
                  </a:cubicBezTo>
                  <a:cubicBezTo>
                    <a:pt x="133" y="348"/>
                    <a:pt x="89" y="332"/>
                    <a:pt x="54" y="304"/>
                  </a:cubicBezTo>
                  <a:cubicBezTo>
                    <a:pt x="41" y="293"/>
                    <a:pt x="21" y="295"/>
                    <a:pt x="10" y="308"/>
                  </a:cubicBezTo>
                  <a:cubicBezTo>
                    <a:pt x="0" y="321"/>
                    <a:pt x="2" y="341"/>
                    <a:pt x="14" y="352"/>
                  </a:cubicBezTo>
                  <a:cubicBezTo>
                    <a:pt x="60" y="390"/>
                    <a:pt x="119" y="411"/>
                    <a:pt x="181" y="411"/>
                  </a:cubicBezTo>
                  <a:cubicBezTo>
                    <a:pt x="316" y="411"/>
                    <a:pt x="427" y="311"/>
                    <a:pt x="427" y="188"/>
                  </a:cubicBezTo>
                  <a:cubicBezTo>
                    <a:pt x="427" y="115"/>
                    <a:pt x="388" y="47"/>
                    <a:pt x="32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337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itre_Titr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  <a:prstGeom prst="rect">
            <a:avLst/>
          </a:prstGeo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2" name="Groupe 20"/>
          <p:cNvGrpSpPr>
            <a:grpSpLocks noChangeAspect="1"/>
          </p:cNvGrpSpPr>
          <p:nvPr userDrawn="1"/>
        </p:nvGrpSpPr>
        <p:grpSpPr bwMode="gray">
          <a:xfrm>
            <a:off x="4622400" y="763200"/>
            <a:ext cx="2347541" cy="4762800"/>
            <a:chOff x="731838" y="708026"/>
            <a:chExt cx="247650" cy="669925"/>
          </a:xfrm>
          <a:solidFill>
            <a:schemeClr val="bg1">
              <a:alpha val="30000"/>
            </a:schemeClr>
          </a:solidFill>
        </p:grpSpPr>
        <p:sp>
          <p:nvSpPr>
            <p:cNvPr id="5125" name="Freeform 5"/>
            <p:cNvSpPr>
              <a:spLocks/>
            </p:cNvSpPr>
            <p:nvPr userDrawn="1"/>
          </p:nvSpPr>
          <p:spPr bwMode="gray">
            <a:xfrm>
              <a:off x="915988" y="782638"/>
              <a:ext cx="63500" cy="595313"/>
            </a:xfrm>
            <a:custGeom>
              <a:avLst/>
              <a:gdLst/>
              <a:ahLst/>
              <a:cxnLst>
                <a:cxn ang="0">
                  <a:pos x="0" y="63"/>
                </a:cxn>
                <a:cxn ang="0">
                  <a:pos x="0" y="63"/>
                </a:cxn>
                <a:cxn ang="0">
                  <a:pos x="0" y="583"/>
                </a:cxn>
                <a:cxn ang="0">
                  <a:pos x="31" y="614"/>
                </a:cxn>
                <a:cxn ang="0">
                  <a:pos x="62" y="583"/>
                </a:cxn>
                <a:cxn ang="0">
                  <a:pos x="62" y="0"/>
                </a:cxn>
                <a:cxn ang="0">
                  <a:pos x="0" y="63"/>
                </a:cxn>
              </a:cxnLst>
              <a:rect l="0" t="0" r="r" b="b"/>
              <a:pathLst>
                <a:path w="62" h="614">
                  <a:moveTo>
                    <a:pt x="0" y="63"/>
                  </a:moveTo>
                  <a:lnTo>
                    <a:pt x="0" y="63"/>
                  </a:lnTo>
                  <a:lnTo>
                    <a:pt x="0" y="583"/>
                  </a:lnTo>
                  <a:cubicBezTo>
                    <a:pt x="0" y="600"/>
                    <a:pt x="14" y="614"/>
                    <a:pt x="31" y="614"/>
                  </a:cubicBezTo>
                  <a:cubicBezTo>
                    <a:pt x="49" y="614"/>
                    <a:pt x="62" y="600"/>
                    <a:pt x="62" y="583"/>
                  </a:cubicBezTo>
                  <a:lnTo>
                    <a:pt x="62" y="0"/>
                  </a:lnTo>
                  <a:lnTo>
                    <a:pt x="0" y="6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26" name="Freeform 6"/>
            <p:cNvSpPr>
              <a:spLocks/>
            </p:cNvSpPr>
            <p:nvPr userDrawn="1"/>
          </p:nvSpPr>
          <p:spPr bwMode="gray">
            <a:xfrm>
              <a:off x="731838" y="708026"/>
              <a:ext cx="247650" cy="228600"/>
            </a:xfrm>
            <a:custGeom>
              <a:avLst/>
              <a:gdLst/>
              <a:ahLst/>
              <a:cxnLst>
                <a:cxn ang="0">
                  <a:pos x="239" y="30"/>
                </a:cxn>
                <a:cxn ang="0">
                  <a:pos x="239" y="30"/>
                </a:cxn>
                <a:cxn ang="0">
                  <a:pos x="239" y="24"/>
                </a:cxn>
                <a:cxn ang="0">
                  <a:pos x="238" y="21"/>
                </a:cxn>
                <a:cxn ang="0">
                  <a:pos x="237" y="18"/>
                </a:cxn>
                <a:cxn ang="0">
                  <a:pos x="235" y="15"/>
                </a:cxn>
                <a:cxn ang="0">
                  <a:pos x="234" y="13"/>
                </a:cxn>
                <a:cxn ang="0">
                  <a:pos x="233" y="12"/>
                </a:cxn>
                <a:cxn ang="0">
                  <a:pos x="234" y="13"/>
                </a:cxn>
                <a:cxn ang="0">
                  <a:pos x="233" y="11"/>
                </a:cxn>
                <a:cxn ang="0">
                  <a:pos x="230" y="8"/>
                </a:cxn>
                <a:cxn ang="0">
                  <a:pos x="226" y="4"/>
                </a:cxn>
                <a:cxn ang="0">
                  <a:pos x="223" y="3"/>
                </a:cxn>
                <a:cxn ang="0">
                  <a:pos x="220" y="2"/>
                </a:cxn>
                <a:cxn ang="0">
                  <a:pos x="217" y="1"/>
                </a:cxn>
                <a:cxn ang="0">
                  <a:pos x="214" y="1"/>
                </a:cxn>
                <a:cxn ang="0">
                  <a:pos x="208" y="0"/>
                </a:cxn>
                <a:cxn ang="0">
                  <a:pos x="202" y="1"/>
                </a:cxn>
                <a:cxn ang="0">
                  <a:pos x="199" y="1"/>
                </a:cxn>
                <a:cxn ang="0">
                  <a:pos x="196" y="2"/>
                </a:cxn>
                <a:cxn ang="0">
                  <a:pos x="193" y="3"/>
                </a:cxn>
                <a:cxn ang="0">
                  <a:pos x="191" y="4"/>
                </a:cxn>
                <a:cxn ang="0">
                  <a:pos x="186" y="8"/>
                </a:cxn>
                <a:cxn ang="0">
                  <a:pos x="186" y="8"/>
                </a:cxn>
                <a:cxn ang="0">
                  <a:pos x="12" y="182"/>
                </a:cxn>
                <a:cxn ang="0">
                  <a:pos x="12" y="227"/>
                </a:cxn>
                <a:cxn ang="0">
                  <a:pos x="34" y="236"/>
                </a:cxn>
                <a:cxn ang="0">
                  <a:pos x="56" y="227"/>
                </a:cxn>
                <a:cxn ang="0">
                  <a:pos x="177" y="105"/>
                </a:cxn>
                <a:cxn ang="0">
                  <a:pos x="230" y="52"/>
                </a:cxn>
                <a:cxn ang="0">
                  <a:pos x="239" y="30"/>
                </a:cxn>
              </a:cxnLst>
              <a:rect l="0" t="0" r="r" b="b"/>
              <a:pathLst>
                <a:path w="239" h="236">
                  <a:moveTo>
                    <a:pt x="239" y="30"/>
                  </a:moveTo>
                  <a:lnTo>
                    <a:pt x="239" y="30"/>
                  </a:lnTo>
                  <a:cubicBezTo>
                    <a:pt x="239" y="28"/>
                    <a:pt x="239" y="26"/>
                    <a:pt x="239" y="24"/>
                  </a:cubicBezTo>
                  <a:cubicBezTo>
                    <a:pt x="239" y="23"/>
                    <a:pt x="238" y="22"/>
                    <a:pt x="238" y="21"/>
                  </a:cubicBezTo>
                  <a:cubicBezTo>
                    <a:pt x="238" y="20"/>
                    <a:pt x="237" y="19"/>
                    <a:pt x="237" y="18"/>
                  </a:cubicBezTo>
                  <a:cubicBezTo>
                    <a:pt x="237" y="17"/>
                    <a:pt x="236" y="16"/>
                    <a:pt x="235" y="15"/>
                  </a:cubicBezTo>
                  <a:cubicBezTo>
                    <a:pt x="235" y="14"/>
                    <a:pt x="235" y="14"/>
                    <a:pt x="234" y="13"/>
                  </a:cubicBezTo>
                  <a:cubicBezTo>
                    <a:pt x="234" y="12"/>
                    <a:pt x="234" y="12"/>
                    <a:pt x="233" y="12"/>
                  </a:cubicBezTo>
                  <a:cubicBezTo>
                    <a:pt x="234" y="12"/>
                    <a:pt x="234" y="12"/>
                    <a:pt x="234" y="13"/>
                  </a:cubicBezTo>
                  <a:cubicBezTo>
                    <a:pt x="234" y="12"/>
                    <a:pt x="233" y="12"/>
                    <a:pt x="233" y="11"/>
                  </a:cubicBezTo>
                  <a:cubicBezTo>
                    <a:pt x="232" y="10"/>
                    <a:pt x="231" y="9"/>
                    <a:pt x="230" y="8"/>
                  </a:cubicBezTo>
                  <a:cubicBezTo>
                    <a:pt x="229" y="7"/>
                    <a:pt x="227" y="5"/>
                    <a:pt x="226" y="4"/>
                  </a:cubicBezTo>
                  <a:cubicBezTo>
                    <a:pt x="225" y="4"/>
                    <a:pt x="224" y="3"/>
                    <a:pt x="223" y="3"/>
                  </a:cubicBezTo>
                  <a:cubicBezTo>
                    <a:pt x="222" y="2"/>
                    <a:pt x="221" y="2"/>
                    <a:pt x="220" y="2"/>
                  </a:cubicBezTo>
                  <a:cubicBezTo>
                    <a:pt x="219" y="2"/>
                    <a:pt x="218" y="2"/>
                    <a:pt x="217" y="1"/>
                  </a:cubicBezTo>
                  <a:cubicBezTo>
                    <a:pt x="216" y="1"/>
                    <a:pt x="215" y="1"/>
                    <a:pt x="214" y="1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6" y="0"/>
                    <a:pt x="204" y="0"/>
                    <a:pt x="202" y="1"/>
                  </a:cubicBezTo>
                  <a:cubicBezTo>
                    <a:pt x="201" y="1"/>
                    <a:pt x="200" y="1"/>
                    <a:pt x="199" y="1"/>
                  </a:cubicBezTo>
                  <a:cubicBezTo>
                    <a:pt x="198" y="2"/>
                    <a:pt x="197" y="2"/>
                    <a:pt x="196" y="2"/>
                  </a:cubicBezTo>
                  <a:cubicBezTo>
                    <a:pt x="195" y="2"/>
                    <a:pt x="194" y="2"/>
                    <a:pt x="193" y="3"/>
                  </a:cubicBezTo>
                  <a:cubicBezTo>
                    <a:pt x="192" y="3"/>
                    <a:pt x="192" y="4"/>
                    <a:pt x="191" y="4"/>
                  </a:cubicBezTo>
                  <a:cubicBezTo>
                    <a:pt x="189" y="5"/>
                    <a:pt x="188" y="7"/>
                    <a:pt x="186" y="8"/>
                  </a:cubicBezTo>
                  <a:lnTo>
                    <a:pt x="186" y="8"/>
                  </a:lnTo>
                  <a:lnTo>
                    <a:pt x="12" y="182"/>
                  </a:lnTo>
                  <a:cubicBezTo>
                    <a:pt x="0" y="195"/>
                    <a:pt x="0" y="214"/>
                    <a:pt x="12" y="227"/>
                  </a:cubicBezTo>
                  <a:cubicBezTo>
                    <a:pt x="18" y="233"/>
                    <a:pt x="26" y="236"/>
                    <a:pt x="34" y="236"/>
                  </a:cubicBezTo>
                  <a:cubicBezTo>
                    <a:pt x="42" y="236"/>
                    <a:pt x="50" y="233"/>
                    <a:pt x="56" y="227"/>
                  </a:cubicBezTo>
                  <a:lnTo>
                    <a:pt x="177" y="105"/>
                  </a:lnTo>
                  <a:lnTo>
                    <a:pt x="230" y="52"/>
                  </a:lnTo>
                  <a:cubicBezTo>
                    <a:pt x="236" y="46"/>
                    <a:pt x="239" y="38"/>
                    <a:pt x="239" y="3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2" name="Espace réservé de la date 21"/>
          <p:cNvSpPr>
            <a:spLocks noGrp="1"/>
          </p:cNvSpPr>
          <p:nvPr>
            <p:ph type="dt" sz="half" idx="10"/>
          </p:nvPr>
        </p:nvSpPr>
        <p:spPr bwMode="gray">
          <a:xfrm>
            <a:off x="0" y="6650038"/>
            <a:ext cx="719667" cy="207962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00/00/00</a:t>
            </a:r>
            <a:endParaRPr lang="fr-FR" dirty="0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11"/>
          </p:nvPr>
        </p:nvSpPr>
        <p:spPr bwMode="gray">
          <a:xfrm>
            <a:off x="0" y="6303786"/>
            <a:ext cx="719667" cy="404812"/>
          </a:xfrm>
          <a:prstGeom prst="rect">
            <a:avLst/>
          </a:prstGeom>
        </p:spPr>
        <p:txBody>
          <a:bodyPr/>
          <a:lstStyle/>
          <a:p>
            <a:fld id="{733122C9-A0B9-462F-8757-0847AD287B63}" type="slidenum">
              <a:rPr lang="fr-FR" smtClean="0"/>
              <a:pPr/>
              <a:t>‹nº›</a:t>
            </a:fld>
            <a:endParaRPr lang="fr-FR" dirty="0"/>
          </a:p>
        </p:txBody>
      </p:sp>
      <p:sp>
        <p:nvSpPr>
          <p:cNvPr id="24" name="Espace réservé du pied de page 23"/>
          <p:cNvSpPr>
            <a:spLocks noGrp="1"/>
          </p:cNvSpPr>
          <p:nvPr>
            <p:ph type="ftr" sz="quarter" idx="12"/>
          </p:nvPr>
        </p:nvSpPr>
        <p:spPr bwMode="gray">
          <a:xfrm>
            <a:off x="719667" y="6303601"/>
            <a:ext cx="10127875" cy="404813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00/00/00    Nom de la direction    Titre de la présentation (menu "Insertion / En-tête et pied de page")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9440850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7728000" cy="59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8" y="2413459"/>
            <a:ext cx="6768000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208000" y="180000"/>
            <a:ext cx="3744000" cy="5958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grpSp>
        <p:nvGrpSpPr>
          <p:cNvPr id="2" name="Groupe 10"/>
          <p:cNvGrpSpPr>
            <a:grpSpLocks noChangeAspect="1"/>
          </p:cNvGrpSpPr>
          <p:nvPr userDrawn="1"/>
        </p:nvGrpSpPr>
        <p:grpSpPr bwMode="gray">
          <a:xfrm>
            <a:off x="2188800" y="777600"/>
            <a:ext cx="3975752" cy="4748400"/>
            <a:chOff x="1144588" y="4370388"/>
            <a:chExt cx="420688" cy="669926"/>
          </a:xfrm>
          <a:solidFill>
            <a:schemeClr val="bg1">
              <a:alpha val="30000"/>
            </a:schemeClr>
          </a:solidFill>
        </p:grpSpPr>
        <p:sp>
          <p:nvSpPr>
            <p:cNvPr id="13" name="Freeform 25"/>
            <p:cNvSpPr>
              <a:spLocks/>
            </p:cNvSpPr>
            <p:nvPr userDrawn="1"/>
          </p:nvSpPr>
          <p:spPr bwMode="gray">
            <a:xfrm>
              <a:off x="1147763" y="4370388"/>
              <a:ext cx="374650" cy="349250"/>
            </a:xfrm>
            <a:custGeom>
              <a:avLst/>
              <a:gdLst/>
              <a:ahLst/>
              <a:cxnLst>
                <a:cxn ang="0">
                  <a:pos x="31" y="360"/>
                </a:cxn>
                <a:cxn ang="0">
                  <a:pos x="31" y="360"/>
                </a:cxn>
                <a:cxn ang="0">
                  <a:pos x="31" y="360"/>
                </a:cxn>
                <a:cxn ang="0">
                  <a:pos x="54" y="350"/>
                </a:cxn>
                <a:cxn ang="0">
                  <a:pos x="178" y="308"/>
                </a:cxn>
                <a:cxn ang="0">
                  <a:pos x="247" y="319"/>
                </a:cxn>
                <a:cxn ang="0">
                  <a:pos x="255" y="282"/>
                </a:cxn>
                <a:cxn ang="0">
                  <a:pos x="275" y="263"/>
                </a:cxn>
                <a:cxn ang="0">
                  <a:pos x="178" y="245"/>
                </a:cxn>
                <a:cxn ang="0">
                  <a:pos x="62" y="271"/>
                </a:cxn>
                <a:cxn ang="0">
                  <a:pos x="63" y="62"/>
                </a:cxn>
                <a:cxn ang="0">
                  <a:pos x="349" y="62"/>
                </a:cxn>
                <a:cxn ang="0">
                  <a:pos x="380" y="30"/>
                </a:cxn>
                <a:cxn ang="0">
                  <a:pos x="349" y="0"/>
                </a:cxn>
                <a:cxn ang="0">
                  <a:pos x="31" y="0"/>
                </a:cxn>
                <a:cxn ang="0">
                  <a:pos x="31" y="0"/>
                </a:cxn>
                <a:cxn ang="0">
                  <a:pos x="31" y="0"/>
                </a:cxn>
                <a:cxn ang="0">
                  <a:pos x="31" y="0"/>
                </a:cxn>
                <a:cxn ang="0">
                  <a:pos x="31" y="0"/>
                </a:cxn>
                <a:cxn ang="0">
                  <a:pos x="0" y="30"/>
                </a:cxn>
                <a:cxn ang="0">
                  <a:pos x="0" y="36"/>
                </a:cxn>
                <a:cxn ang="0">
                  <a:pos x="0" y="329"/>
                </a:cxn>
                <a:cxn ang="0">
                  <a:pos x="0" y="330"/>
                </a:cxn>
                <a:cxn ang="0">
                  <a:pos x="0" y="332"/>
                </a:cxn>
                <a:cxn ang="0">
                  <a:pos x="31" y="360"/>
                </a:cxn>
              </a:cxnLst>
              <a:rect l="0" t="0" r="r" b="b"/>
              <a:pathLst>
                <a:path w="380" h="360">
                  <a:moveTo>
                    <a:pt x="31" y="360"/>
                  </a:moveTo>
                  <a:lnTo>
                    <a:pt x="31" y="360"/>
                  </a:lnTo>
                  <a:lnTo>
                    <a:pt x="31" y="360"/>
                  </a:lnTo>
                  <a:cubicBezTo>
                    <a:pt x="40" y="360"/>
                    <a:pt x="48" y="356"/>
                    <a:pt x="54" y="350"/>
                  </a:cubicBezTo>
                  <a:cubicBezTo>
                    <a:pt x="88" y="323"/>
                    <a:pt x="132" y="308"/>
                    <a:pt x="178" y="308"/>
                  </a:cubicBezTo>
                  <a:cubicBezTo>
                    <a:pt x="202" y="308"/>
                    <a:pt x="225" y="312"/>
                    <a:pt x="247" y="319"/>
                  </a:cubicBezTo>
                  <a:cubicBezTo>
                    <a:pt x="245" y="306"/>
                    <a:pt x="248" y="293"/>
                    <a:pt x="255" y="282"/>
                  </a:cubicBezTo>
                  <a:cubicBezTo>
                    <a:pt x="260" y="274"/>
                    <a:pt x="267" y="267"/>
                    <a:pt x="275" y="263"/>
                  </a:cubicBezTo>
                  <a:cubicBezTo>
                    <a:pt x="244" y="251"/>
                    <a:pt x="211" y="245"/>
                    <a:pt x="178" y="245"/>
                  </a:cubicBezTo>
                  <a:cubicBezTo>
                    <a:pt x="137" y="245"/>
                    <a:pt x="97" y="254"/>
                    <a:pt x="62" y="271"/>
                  </a:cubicBezTo>
                  <a:lnTo>
                    <a:pt x="63" y="62"/>
                  </a:lnTo>
                  <a:lnTo>
                    <a:pt x="349" y="62"/>
                  </a:lnTo>
                  <a:cubicBezTo>
                    <a:pt x="366" y="62"/>
                    <a:pt x="380" y="48"/>
                    <a:pt x="380" y="30"/>
                  </a:cubicBezTo>
                  <a:cubicBezTo>
                    <a:pt x="380" y="13"/>
                    <a:pt x="366" y="0"/>
                    <a:pt x="349" y="0"/>
                  </a:cubicBezTo>
                  <a:lnTo>
                    <a:pt x="31" y="0"/>
                  </a:lnTo>
                  <a:cubicBezTo>
                    <a:pt x="31" y="0"/>
                    <a:pt x="31" y="0"/>
                    <a:pt x="31" y="0"/>
                  </a:cubicBezTo>
                  <a:lnTo>
                    <a:pt x="31" y="0"/>
                  </a:lnTo>
                  <a:cubicBezTo>
                    <a:pt x="31" y="0"/>
                    <a:pt x="31" y="0"/>
                    <a:pt x="31" y="0"/>
                  </a:cubicBezTo>
                  <a:lnTo>
                    <a:pt x="31" y="0"/>
                  </a:lnTo>
                  <a:cubicBezTo>
                    <a:pt x="14" y="0"/>
                    <a:pt x="0" y="13"/>
                    <a:pt x="0" y="30"/>
                  </a:cubicBezTo>
                  <a:cubicBezTo>
                    <a:pt x="0" y="32"/>
                    <a:pt x="0" y="34"/>
                    <a:pt x="0" y="36"/>
                  </a:cubicBezTo>
                  <a:lnTo>
                    <a:pt x="0" y="329"/>
                  </a:lnTo>
                  <a:cubicBezTo>
                    <a:pt x="0" y="329"/>
                    <a:pt x="0" y="330"/>
                    <a:pt x="0" y="330"/>
                  </a:cubicBezTo>
                  <a:cubicBezTo>
                    <a:pt x="0" y="331"/>
                    <a:pt x="0" y="332"/>
                    <a:pt x="0" y="332"/>
                  </a:cubicBezTo>
                  <a:cubicBezTo>
                    <a:pt x="1" y="348"/>
                    <a:pt x="15" y="360"/>
                    <a:pt x="31" y="36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7" name="Freeform 26"/>
            <p:cNvSpPr>
              <a:spLocks/>
            </p:cNvSpPr>
            <p:nvPr userDrawn="1"/>
          </p:nvSpPr>
          <p:spPr bwMode="gray">
            <a:xfrm>
              <a:off x="1144588" y="4641851"/>
              <a:ext cx="420688" cy="398463"/>
            </a:xfrm>
            <a:custGeom>
              <a:avLst/>
              <a:gdLst/>
              <a:ahLst/>
              <a:cxnLst>
                <a:cxn ang="0">
                  <a:pos x="322" y="6"/>
                </a:cxn>
                <a:cxn ang="0">
                  <a:pos x="322" y="6"/>
                </a:cxn>
                <a:cxn ang="0">
                  <a:pos x="298" y="1"/>
                </a:cxn>
                <a:cxn ang="0">
                  <a:pos x="279" y="15"/>
                </a:cxn>
                <a:cxn ang="0">
                  <a:pos x="277" y="44"/>
                </a:cxn>
                <a:cxn ang="0">
                  <a:pos x="289" y="58"/>
                </a:cxn>
                <a:cxn ang="0">
                  <a:pos x="364" y="188"/>
                </a:cxn>
                <a:cxn ang="0">
                  <a:pos x="181" y="348"/>
                </a:cxn>
                <a:cxn ang="0">
                  <a:pos x="54" y="304"/>
                </a:cxn>
                <a:cxn ang="0">
                  <a:pos x="10" y="308"/>
                </a:cxn>
                <a:cxn ang="0">
                  <a:pos x="14" y="352"/>
                </a:cxn>
                <a:cxn ang="0">
                  <a:pos x="181" y="411"/>
                </a:cxn>
                <a:cxn ang="0">
                  <a:pos x="427" y="188"/>
                </a:cxn>
                <a:cxn ang="0">
                  <a:pos x="322" y="6"/>
                </a:cxn>
              </a:cxnLst>
              <a:rect l="0" t="0" r="r" b="b"/>
              <a:pathLst>
                <a:path w="427" h="411">
                  <a:moveTo>
                    <a:pt x="322" y="6"/>
                  </a:moveTo>
                  <a:lnTo>
                    <a:pt x="322" y="6"/>
                  </a:lnTo>
                  <a:cubicBezTo>
                    <a:pt x="315" y="1"/>
                    <a:pt x="306" y="0"/>
                    <a:pt x="298" y="1"/>
                  </a:cubicBezTo>
                  <a:cubicBezTo>
                    <a:pt x="291" y="3"/>
                    <a:pt x="284" y="8"/>
                    <a:pt x="279" y="15"/>
                  </a:cubicBezTo>
                  <a:cubicBezTo>
                    <a:pt x="273" y="24"/>
                    <a:pt x="273" y="35"/>
                    <a:pt x="277" y="44"/>
                  </a:cubicBezTo>
                  <a:cubicBezTo>
                    <a:pt x="279" y="50"/>
                    <a:pt x="283" y="55"/>
                    <a:pt x="289" y="58"/>
                  </a:cubicBezTo>
                  <a:cubicBezTo>
                    <a:pt x="336" y="89"/>
                    <a:pt x="364" y="137"/>
                    <a:pt x="364" y="188"/>
                  </a:cubicBezTo>
                  <a:cubicBezTo>
                    <a:pt x="364" y="276"/>
                    <a:pt x="282" y="348"/>
                    <a:pt x="181" y="348"/>
                  </a:cubicBezTo>
                  <a:cubicBezTo>
                    <a:pt x="133" y="348"/>
                    <a:pt x="89" y="332"/>
                    <a:pt x="54" y="304"/>
                  </a:cubicBezTo>
                  <a:cubicBezTo>
                    <a:pt x="41" y="293"/>
                    <a:pt x="21" y="295"/>
                    <a:pt x="10" y="308"/>
                  </a:cubicBezTo>
                  <a:cubicBezTo>
                    <a:pt x="0" y="321"/>
                    <a:pt x="2" y="341"/>
                    <a:pt x="14" y="352"/>
                  </a:cubicBezTo>
                  <a:cubicBezTo>
                    <a:pt x="60" y="390"/>
                    <a:pt x="119" y="411"/>
                    <a:pt x="181" y="411"/>
                  </a:cubicBezTo>
                  <a:cubicBezTo>
                    <a:pt x="316" y="411"/>
                    <a:pt x="427" y="311"/>
                    <a:pt x="427" y="188"/>
                  </a:cubicBezTo>
                  <a:cubicBezTo>
                    <a:pt x="427" y="115"/>
                    <a:pt x="388" y="47"/>
                    <a:pt x="32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9" name="Espace réservé de la date 18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20" name="Espace réservé du numéro de diapositive 19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1" name="Espace réservé du pied de page 20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9671224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719667" y="727200"/>
            <a:ext cx="10801351" cy="5328000"/>
          </a:xfrm>
        </p:spPr>
        <p:txBody>
          <a:bodyPr anchor="ctr" anchorCtr="0"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21213714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Titre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8" name="Freeform 30"/>
          <p:cNvSpPr>
            <a:spLocks noChangeAspect="1"/>
          </p:cNvSpPr>
          <p:nvPr userDrawn="1"/>
        </p:nvSpPr>
        <p:spPr bwMode="gray">
          <a:xfrm>
            <a:off x="4108801" y="781200"/>
            <a:ext cx="4177524" cy="4744800"/>
          </a:xfrm>
          <a:custGeom>
            <a:avLst/>
            <a:gdLst/>
            <a:ahLst/>
            <a:cxnLst>
              <a:cxn ang="0">
                <a:pos x="0" y="365"/>
              </a:cxn>
              <a:cxn ang="0">
                <a:pos x="0" y="365"/>
              </a:cxn>
              <a:cxn ang="0">
                <a:pos x="236" y="690"/>
              </a:cxn>
              <a:cxn ang="0">
                <a:pos x="451" y="470"/>
              </a:cxn>
              <a:cxn ang="0">
                <a:pos x="352" y="285"/>
              </a:cxn>
              <a:cxn ang="0">
                <a:pos x="352" y="285"/>
              </a:cxn>
              <a:cxn ang="0">
                <a:pos x="336" y="280"/>
              </a:cxn>
              <a:cxn ang="0">
                <a:pos x="305" y="312"/>
              </a:cxn>
              <a:cxn ang="0">
                <a:pos x="319" y="337"/>
              </a:cxn>
              <a:cxn ang="0">
                <a:pos x="319" y="338"/>
              </a:cxn>
              <a:cxn ang="0">
                <a:pos x="389" y="470"/>
              </a:cxn>
              <a:cxn ang="0">
                <a:pos x="236" y="627"/>
              </a:cxn>
              <a:cxn ang="0">
                <a:pos x="84" y="470"/>
              </a:cxn>
              <a:cxn ang="0">
                <a:pos x="236" y="313"/>
              </a:cxn>
              <a:cxn ang="0">
                <a:pos x="280" y="319"/>
              </a:cxn>
              <a:cxn ang="0">
                <a:pos x="280" y="319"/>
              </a:cxn>
              <a:cxn ang="0">
                <a:pos x="279" y="312"/>
              </a:cxn>
              <a:cxn ang="0">
                <a:pos x="308" y="263"/>
              </a:cxn>
              <a:cxn ang="0">
                <a:pos x="236" y="250"/>
              </a:cxn>
              <a:cxn ang="0">
                <a:pos x="64" y="338"/>
              </a:cxn>
              <a:cxn ang="0">
                <a:pos x="88" y="231"/>
              </a:cxn>
              <a:cxn ang="0">
                <a:pos x="88" y="231"/>
              </a:cxn>
              <a:cxn ang="0">
                <a:pos x="301" y="61"/>
              </a:cxn>
              <a:cxn ang="0">
                <a:pos x="363" y="70"/>
              </a:cxn>
              <a:cxn ang="0">
                <a:pos x="363" y="70"/>
              </a:cxn>
              <a:cxn ang="0">
                <a:pos x="372" y="71"/>
              </a:cxn>
              <a:cxn ang="0">
                <a:pos x="403" y="40"/>
              </a:cxn>
              <a:cxn ang="0">
                <a:pos x="381" y="10"/>
              </a:cxn>
              <a:cxn ang="0">
                <a:pos x="381" y="10"/>
              </a:cxn>
              <a:cxn ang="0">
                <a:pos x="301" y="0"/>
              </a:cxn>
              <a:cxn ang="0">
                <a:pos x="0" y="365"/>
              </a:cxn>
            </a:cxnLst>
            <a:rect l="0" t="0" r="r" b="b"/>
            <a:pathLst>
              <a:path w="451" h="690">
                <a:moveTo>
                  <a:pt x="0" y="365"/>
                </a:moveTo>
                <a:lnTo>
                  <a:pt x="0" y="365"/>
                </a:lnTo>
                <a:cubicBezTo>
                  <a:pt x="0" y="554"/>
                  <a:pt x="89" y="690"/>
                  <a:pt x="236" y="690"/>
                </a:cubicBezTo>
                <a:cubicBezTo>
                  <a:pt x="355" y="690"/>
                  <a:pt x="451" y="591"/>
                  <a:pt x="451" y="470"/>
                </a:cubicBezTo>
                <a:cubicBezTo>
                  <a:pt x="451" y="392"/>
                  <a:pt x="412" y="324"/>
                  <a:pt x="352" y="285"/>
                </a:cubicBezTo>
                <a:lnTo>
                  <a:pt x="352" y="285"/>
                </a:lnTo>
                <a:cubicBezTo>
                  <a:pt x="347" y="282"/>
                  <a:pt x="342" y="280"/>
                  <a:pt x="336" y="280"/>
                </a:cubicBezTo>
                <a:cubicBezTo>
                  <a:pt x="319" y="280"/>
                  <a:pt x="305" y="294"/>
                  <a:pt x="305" y="312"/>
                </a:cubicBezTo>
                <a:cubicBezTo>
                  <a:pt x="305" y="322"/>
                  <a:pt x="310" y="332"/>
                  <a:pt x="319" y="337"/>
                </a:cubicBezTo>
                <a:lnTo>
                  <a:pt x="319" y="338"/>
                </a:lnTo>
                <a:cubicBezTo>
                  <a:pt x="361" y="366"/>
                  <a:pt x="389" y="414"/>
                  <a:pt x="389" y="470"/>
                </a:cubicBezTo>
                <a:cubicBezTo>
                  <a:pt x="389" y="557"/>
                  <a:pt x="320" y="627"/>
                  <a:pt x="236" y="627"/>
                </a:cubicBezTo>
                <a:cubicBezTo>
                  <a:pt x="152" y="627"/>
                  <a:pt x="84" y="548"/>
                  <a:pt x="84" y="470"/>
                </a:cubicBezTo>
                <a:cubicBezTo>
                  <a:pt x="84" y="383"/>
                  <a:pt x="152" y="313"/>
                  <a:pt x="236" y="313"/>
                </a:cubicBezTo>
                <a:cubicBezTo>
                  <a:pt x="251" y="313"/>
                  <a:pt x="266" y="315"/>
                  <a:pt x="280" y="319"/>
                </a:cubicBezTo>
                <a:lnTo>
                  <a:pt x="280" y="319"/>
                </a:lnTo>
                <a:cubicBezTo>
                  <a:pt x="280" y="317"/>
                  <a:pt x="279" y="314"/>
                  <a:pt x="279" y="312"/>
                </a:cubicBezTo>
                <a:cubicBezTo>
                  <a:pt x="279" y="291"/>
                  <a:pt x="291" y="273"/>
                  <a:pt x="308" y="263"/>
                </a:cubicBezTo>
                <a:cubicBezTo>
                  <a:pt x="285" y="255"/>
                  <a:pt x="261" y="250"/>
                  <a:pt x="236" y="250"/>
                </a:cubicBezTo>
                <a:cubicBezTo>
                  <a:pt x="166" y="250"/>
                  <a:pt x="104" y="285"/>
                  <a:pt x="64" y="338"/>
                </a:cubicBezTo>
                <a:cubicBezTo>
                  <a:pt x="68" y="301"/>
                  <a:pt x="76" y="265"/>
                  <a:pt x="88" y="231"/>
                </a:cubicBezTo>
                <a:lnTo>
                  <a:pt x="88" y="231"/>
                </a:lnTo>
                <a:cubicBezTo>
                  <a:pt x="117" y="150"/>
                  <a:pt x="177" y="61"/>
                  <a:pt x="301" y="61"/>
                </a:cubicBezTo>
                <a:cubicBezTo>
                  <a:pt x="329" y="61"/>
                  <a:pt x="350" y="65"/>
                  <a:pt x="363" y="70"/>
                </a:cubicBezTo>
                <a:lnTo>
                  <a:pt x="363" y="70"/>
                </a:lnTo>
                <a:cubicBezTo>
                  <a:pt x="366" y="70"/>
                  <a:pt x="369" y="71"/>
                  <a:pt x="372" y="71"/>
                </a:cubicBezTo>
                <a:cubicBezTo>
                  <a:pt x="389" y="71"/>
                  <a:pt x="403" y="57"/>
                  <a:pt x="403" y="40"/>
                </a:cubicBezTo>
                <a:cubicBezTo>
                  <a:pt x="403" y="26"/>
                  <a:pt x="394" y="14"/>
                  <a:pt x="381" y="10"/>
                </a:cubicBezTo>
                <a:lnTo>
                  <a:pt x="381" y="10"/>
                </a:lnTo>
                <a:cubicBezTo>
                  <a:pt x="363" y="5"/>
                  <a:pt x="336" y="0"/>
                  <a:pt x="301" y="0"/>
                </a:cubicBezTo>
                <a:cubicBezTo>
                  <a:pt x="44" y="0"/>
                  <a:pt x="0" y="289"/>
                  <a:pt x="0" y="36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rgbClr val="3D3D3B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4" name="Espace réservé du pied de page 13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712007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7728000" cy="59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8" y="2413459"/>
            <a:ext cx="6768000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208000" y="180000"/>
            <a:ext cx="3744000" cy="5958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1" name="Freeform 30"/>
          <p:cNvSpPr>
            <a:spLocks noChangeAspect="1"/>
          </p:cNvSpPr>
          <p:nvPr userDrawn="1"/>
        </p:nvSpPr>
        <p:spPr bwMode="gray">
          <a:xfrm>
            <a:off x="2136001" y="781200"/>
            <a:ext cx="4177524" cy="4744800"/>
          </a:xfrm>
          <a:custGeom>
            <a:avLst/>
            <a:gdLst/>
            <a:ahLst/>
            <a:cxnLst>
              <a:cxn ang="0">
                <a:pos x="0" y="365"/>
              </a:cxn>
              <a:cxn ang="0">
                <a:pos x="0" y="365"/>
              </a:cxn>
              <a:cxn ang="0">
                <a:pos x="236" y="690"/>
              </a:cxn>
              <a:cxn ang="0">
                <a:pos x="451" y="470"/>
              </a:cxn>
              <a:cxn ang="0">
                <a:pos x="352" y="285"/>
              </a:cxn>
              <a:cxn ang="0">
                <a:pos x="352" y="285"/>
              </a:cxn>
              <a:cxn ang="0">
                <a:pos x="336" y="280"/>
              </a:cxn>
              <a:cxn ang="0">
                <a:pos x="305" y="312"/>
              </a:cxn>
              <a:cxn ang="0">
                <a:pos x="319" y="337"/>
              </a:cxn>
              <a:cxn ang="0">
                <a:pos x="319" y="338"/>
              </a:cxn>
              <a:cxn ang="0">
                <a:pos x="389" y="470"/>
              </a:cxn>
              <a:cxn ang="0">
                <a:pos x="236" y="627"/>
              </a:cxn>
              <a:cxn ang="0">
                <a:pos x="84" y="470"/>
              </a:cxn>
              <a:cxn ang="0">
                <a:pos x="236" y="313"/>
              </a:cxn>
              <a:cxn ang="0">
                <a:pos x="280" y="319"/>
              </a:cxn>
              <a:cxn ang="0">
                <a:pos x="280" y="319"/>
              </a:cxn>
              <a:cxn ang="0">
                <a:pos x="279" y="312"/>
              </a:cxn>
              <a:cxn ang="0">
                <a:pos x="308" y="263"/>
              </a:cxn>
              <a:cxn ang="0">
                <a:pos x="236" y="250"/>
              </a:cxn>
              <a:cxn ang="0">
                <a:pos x="64" y="338"/>
              </a:cxn>
              <a:cxn ang="0">
                <a:pos x="88" y="231"/>
              </a:cxn>
              <a:cxn ang="0">
                <a:pos x="88" y="231"/>
              </a:cxn>
              <a:cxn ang="0">
                <a:pos x="301" y="61"/>
              </a:cxn>
              <a:cxn ang="0">
                <a:pos x="363" y="70"/>
              </a:cxn>
              <a:cxn ang="0">
                <a:pos x="363" y="70"/>
              </a:cxn>
              <a:cxn ang="0">
                <a:pos x="372" y="71"/>
              </a:cxn>
              <a:cxn ang="0">
                <a:pos x="403" y="40"/>
              </a:cxn>
              <a:cxn ang="0">
                <a:pos x="381" y="10"/>
              </a:cxn>
              <a:cxn ang="0">
                <a:pos x="381" y="10"/>
              </a:cxn>
              <a:cxn ang="0">
                <a:pos x="301" y="0"/>
              </a:cxn>
              <a:cxn ang="0">
                <a:pos x="0" y="365"/>
              </a:cxn>
            </a:cxnLst>
            <a:rect l="0" t="0" r="r" b="b"/>
            <a:pathLst>
              <a:path w="451" h="690">
                <a:moveTo>
                  <a:pt x="0" y="365"/>
                </a:moveTo>
                <a:lnTo>
                  <a:pt x="0" y="365"/>
                </a:lnTo>
                <a:cubicBezTo>
                  <a:pt x="0" y="554"/>
                  <a:pt x="89" y="690"/>
                  <a:pt x="236" y="690"/>
                </a:cubicBezTo>
                <a:cubicBezTo>
                  <a:pt x="355" y="690"/>
                  <a:pt x="451" y="591"/>
                  <a:pt x="451" y="470"/>
                </a:cubicBezTo>
                <a:cubicBezTo>
                  <a:pt x="451" y="392"/>
                  <a:pt x="412" y="324"/>
                  <a:pt x="352" y="285"/>
                </a:cubicBezTo>
                <a:lnTo>
                  <a:pt x="352" y="285"/>
                </a:lnTo>
                <a:cubicBezTo>
                  <a:pt x="347" y="282"/>
                  <a:pt x="342" y="280"/>
                  <a:pt x="336" y="280"/>
                </a:cubicBezTo>
                <a:cubicBezTo>
                  <a:pt x="319" y="280"/>
                  <a:pt x="305" y="294"/>
                  <a:pt x="305" y="312"/>
                </a:cubicBezTo>
                <a:cubicBezTo>
                  <a:pt x="305" y="322"/>
                  <a:pt x="310" y="332"/>
                  <a:pt x="319" y="337"/>
                </a:cubicBezTo>
                <a:lnTo>
                  <a:pt x="319" y="338"/>
                </a:lnTo>
                <a:cubicBezTo>
                  <a:pt x="361" y="366"/>
                  <a:pt x="389" y="414"/>
                  <a:pt x="389" y="470"/>
                </a:cubicBezTo>
                <a:cubicBezTo>
                  <a:pt x="389" y="557"/>
                  <a:pt x="320" y="627"/>
                  <a:pt x="236" y="627"/>
                </a:cubicBezTo>
                <a:cubicBezTo>
                  <a:pt x="152" y="627"/>
                  <a:pt x="84" y="548"/>
                  <a:pt x="84" y="470"/>
                </a:cubicBezTo>
                <a:cubicBezTo>
                  <a:pt x="84" y="383"/>
                  <a:pt x="152" y="313"/>
                  <a:pt x="236" y="313"/>
                </a:cubicBezTo>
                <a:cubicBezTo>
                  <a:pt x="251" y="313"/>
                  <a:pt x="266" y="315"/>
                  <a:pt x="280" y="319"/>
                </a:cubicBezTo>
                <a:lnTo>
                  <a:pt x="280" y="319"/>
                </a:lnTo>
                <a:cubicBezTo>
                  <a:pt x="280" y="317"/>
                  <a:pt x="279" y="314"/>
                  <a:pt x="279" y="312"/>
                </a:cubicBezTo>
                <a:cubicBezTo>
                  <a:pt x="279" y="291"/>
                  <a:pt x="291" y="273"/>
                  <a:pt x="308" y="263"/>
                </a:cubicBezTo>
                <a:cubicBezTo>
                  <a:pt x="285" y="255"/>
                  <a:pt x="261" y="250"/>
                  <a:pt x="236" y="250"/>
                </a:cubicBezTo>
                <a:cubicBezTo>
                  <a:pt x="166" y="250"/>
                  <a:pt x="104" y="285"/>
                  <a:pt x="64" y="338"/>
                </a:cubicBezTo>
                <a:cubicBezTo>
                  <a:pt x="68" y="301"/>
                  <a:pt x="76" y="265"/>
                  <a:pt x="88" y="231"/>
                </a:cubicBezTo>
                <a:lnTo>
                  <a:pt x="88" y="231"/>
                </a:lnTo>
                <a:cubicBezTo>
                  <a:pt x="117" y="150"/>
                  <a:pt x="177" y="61"/>
                  <a:pt x="301" y="61"/>
                </a:cubicBezTo>
                <a:cubicBezTo>
                  <a:pt x="329" y="61"/>
                  <a:pt x="350" y="65"/>
                  <a:pt x="363" y="70"/>
                </a:cubicBezTo>
                <a:lnTo>
                  <a:pt x="363" y="70"/>
                </a:lnTo>
                <a:cubicBezTo>
                  <a:pt x="366" y="70"/>
                  <a:pt x="369" y="71"/>
                  <a:pt x="372" y="71"/>
                </a:cubicBezTo>
                <a:cubicBezTo>
                  <a:pt x="389" y="71"/>
                  <a:pt x="403" y="57"/>
                  <a:pt x="403" y="40"/>
                </a:cubicBezTo>
                <a:cubicBezTo>
                  <a:pt x="403" y="26"/>
                  <a:pt x="394" y="14"/>
                  <a:pt x="381" y="10"/>
                </a:cubicBezTo>
                <a:lnTo>
                  <a:pt x="381" y="10"/>
                </a:lnTo>
                <a:cubicBezTo>
                  <a:pt x="363" y="5"/>
                  <a:pt x="336" y="0"/>
                  <a:pt x="301" y="0"/>
                </a:cubicBezTo>
                <a:cubicBezTo>
                  <a:pt x="44" y="0"/>
                  <a:pt x="0" y="289"/>
                  <a:pt x="0" y="36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rgbClr val="3D3D3B"/>
              </a:solidFill>
            </a:endParaRPr>
          </a:p>
        </p:txBody>
      </p:sp>
      <p:sp>
        <p:nvSpPr>
          <p:cNvPr id="13" name="Espace réservé de la date 12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893236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719667" y="727200"/>
            <a:ext cx="10801351" cy="5328000"/>
          </a:xfrm>
        </p:spPr>
        <p:txBody>
          <a:bodyPr anchor="ctr" anchorCtr="0"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4698336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Titre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2" name="Groupe 7"/>
          <p:cNvGrpSpPr>
            <a:grpSpLocks noChangeAspect="1"/>
          </p:cNvGrpSpPr>
          <p:nvPr userDrawn="1"/>
        </p:nvGrpSpPr>
        <p:grpSpPr bwMode="gray">
          <a:xfrm>
            <a:off x="4300801" y="806400"/>
            <a:ext cx="3555364" cy="4716000"/>
            <a:chOff x="5468938" y="4368801"/>
            <a:chExt cx="384175" cy="679450"/>
          </a:xfrm>
          <a:solidFill>
            <a:schemeClr val="bg1">
              <a:alpha val="30000"/>
            </a:schemeClr>
          </a:solidFill>
        </p:grpSpPr>
        <p:sp>
          <p:nvSpPr>
            <p:cNvPr id="11" name="Freeform 34"/>
            <p:cNvSpPr>
              <a:spLocks/>
            </p:cNvSpPr>
            <p:nvPr userDrawn="1"/>
          </p:nvSpPr>
          <p:spPr bwMode="gray">
            <a:xfrm>
              <a:off x="5468938" y="4368801"/>
              <a:ext cx="384175" cy="60325"/>
            </a:xfrm>
            <a:custGeom>
              <a:avLst/>
              <a:gdLst/>
              <a:ahLst/>
              <a:cxnLst>
                <a:cxn ang="0">
                  <a:pos x="349" y="0"/>
                </a:cxn>
                <a:cxn ang="0">
                  <a:pos x="349" y="0"/>
                </a:cxn>
                <a:cxn ang="0">
                  <a:pos x="31" y="0"/>
                </a:cxn>
                <a:cxn ang="0">
                  <a:pos x="0" y="30"/>
                </a:cxn>
                <a:cxn ang="0">
                  <a:pos x="31" y="61"/>
                </a:cxn>
                <a:cxn ang="0">
                  <a:pos x="349" y="61"/>
                </a:cxn>
                <a:cxn ang="0">
                  <a:pos x="380" y="30"/>
                </a:cxn>
                <a:cxn ang="0">
                  <a:pos x="349" y="0"/>
                </a:cxn>
              </a:cxnLst>
              <a:rect l="0" t="0" r="r" b="b"/>
              <a:pathLst>
                <a:path w="380" h="61">
                  <a:moveTo>
                    <a:pt x="349" y="0"/>
                  </a:moveTo>
                  <a:lnTo>
                    <a:pt x="349" y="0"/>
                  </a:lnTo>
                  <a:lnTo>
                    <a:pt x="31" y="0"/>
                  </a:ln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1"/>
                    <a:pt x="31" y="61"/>
                  </a:cubicBezTo>
                  <a:lnTo>
                    <a:pt x="349" y="61"/>
                  </a:lnTo>
                  <a:cubicBezTo>
                    <a:pt x="366" y="61"/>
                    <a:pt x="380" y="47"/>
                    <a:pt x="380" y="30"/>
                  </a:cubicBezTo>
                  <a:cubicBezTo>
                    <a:pt x="380" y="13"/>
                    <a:pt x="366" y="0"/>
                    <a:pt x="3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2" name="Freeform 35"/>
            <p:cNvSpPr>
              <a:spLocks/>
            </p:cNvSpPr>
            <p:nvPr userDrawn="1"/>
          </p:nvSpPr>
          <p:spPr bwMode="gray">
            <a:xfrm>
              <a:off x="5473701" y="4452938"/>
              <a:ext cx="355600" cy="595313"/>
            </a:xfrm>
            <a:custGeom>
              <a:avLst/>
              <a:gdLst/>
              <a:ahLst/>
              <a:cxnLst>
                <a:cxn ang="0">
                  <a:pos x="8" y="555"/>
                </a:cxn>
                <a:cxn ang="0">
                  <a:pos x="8" y="555"/>
                </a:cxn>
                <a:cxn ang="0">
                  <a:pos x="22" y="596"/>
                </a:cxn>
                <a:cxn ang="0">
                  <a:pos x="64" y="582"/>
                </a:cxn>
                <a:cxn ang="0">
                  <a:pos x="351" y="0"/>
                </a:cxn>
                <a:cxn ang="0">
                  <a:pos x="280" y="0"/>
                </a:cxn>
                <a:cxn ang="0">
                  <a:pos x="8" y="555"/>
                </a:cxn>
              </a:cxnLst>
              <a:rect l="0" t="0" r="r" b="b"/>
              <a:pathLst>
                <a:path w="351" h="604">
                  <a:moveTo>
                    <a:pt x="8" y="555"/>
                  </a:moveTo>
                  <a:lnTo>
                    <a:pt x="8" y="555"/>
                  </a:lnTo>
                  <a:cubicBezTo>
                    <a:pt x="0" y="570"/>
                    <a:pt x="6" y="589"/>
                    <a:pt x="22" y="596"/>
                  </a:cubicBezTo>
                  <a:cubicBezTo>
                    <a:pt x="37" y="604"/>
                    <a:pt x="56" y="598"/>
                    <a:pt x="64" y="582"/>
                  </a:cubicBezTo>
                  <a:lnTo>
                    <a:pt x="351" y="0"/>
                  </a:lnTo>
                  <a:lnTo>
                    <a:pt x="280" y="0"/>
                  </a:lnTo>
                  <a:lnTo>
                    <a:pt x="8" y="55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5" name="Espace réservé du numéro de diapositive 14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056792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7728000" cy="59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8" y="2413459"/>
            <a:ext cx="6768000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208000" y="180000"/>
            <a:ext cx="3744000" cy="5958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grpSp>
        <p:nvGrpSpPr>
          <p:cNvPr id="2" name="Groupe 10"/>
          <p:cNvGrpSpPr>
            <a:grpSpLocks noChangeAspect="1"/>
          </p:cNvGrpSpPr>
          <p:nvPr userDrawn="1"/>
        </p:nvGrpSpPr>
        <p:grpSpPr bwMode="gray">
          <a:xfrm>
            <a:off x="2313601" y="806400"/>
            <a:ext cx="3555364" cy="4716000"/>
            <a:chOff x="5468938" y="4368801"/>
            <a:chExt cx="384175" cy="679450"/>
          </a:xfrm>
          <a:solidFill>
            <a:schemeClr val="bg1">
              <a:alpha val="30000"/>
            </a:schemeClr>
          </a:solidFill>
        </p:grpSpPr>
        <p:sp>
          <p:nvSpPr>
            <p:cNvPr id="13" name="Freeform 34"/>
            <p:cNvSpPr>
              <a:spLocks/>
            </p:cNvSpPr>
            <p:nvPr userDrawn="1"/>
          </p:nvSpPr>
          <p:spPr bwMode="gray">
            <a:xfrm>
              <a:off x="5468938" y="4368801"/>
              <a:ext cx="384175" cy="60325"/>
            </a:xfrm>
            <a:custGeom>
              <a:avLst/>
              <a:gdLst/>
              <a:ahLst/>
              <a:cxnLst>
                <a:cxn ang="0">
                  <a:pos x="349" y="0"/>
                </a:cxn>
                <a:cxn ang="0">
                  <a:pos x="349" y="0"/>
                </a:cxn>
                <a:cxn ang="0">
                  <a:pos x="31" y="0"/>
                </a:cxn>
                <a:cxn ang="0">
                  <a:pos x="0" y="30"/>
                </a:cxn>
                <a:cxn ang="0">
                  <a:pos x="31" y="61"/>
                </a:cxn>
                <a:cxn ang="0">
                  <a:pos x="349" y="61"/>
                </a:cxn>
                <a:cxn ang="0">
                  <a:pos x="380" y="30"/>
                </a:cxn>
                <a:cxn ang="0">
                  <a:pos x="349" y="0"/>
                </a:cxn>
              </a:cxnLst>
              <a:rect l="0" t="0" r="r" b="b"/>
              <a:pathLst>
                <a:path w="380" h="61">
                  <a:moveTo>
                    <a:pt x="349" y="0"/>
                  </a:moveTo>
                  <a:lnTo>
                    <a:pt x="349" y="0"/>
                  </a:lnTo>
                  <a:lnTo>
                    <a:pt x="31" y="0"/>
                  </a:ln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1"/>
                    <a:pt x="31" y="61"/>
                  </a:cubicBezTo>
                  <a:lnTo>
                    <a:pt x="349" y="61"/>
                  </a:lnTo>
                  <a:cubicBezTo>
                    <a:pt x="366" y="61"/>
                    <a:pt x="380" y="47"/>
                    <a:pt x="380" y="30"/>
                  </a:cubicBezTo>
                  <a:cubicBezTo>
                    <a:pt x="380" y="13"/>
                    <a:pt x="366" y="0"/>
                    <a:pt x="3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7" name="Freeform 35"/>
            <p:cNvSpPr>
              <a:spLocks/>
            </p:cNvSpPr>
            <p:nvPr userDrawn="1"/>
          </p:nvSpPr>
          <p:spPr bwMode="gray">
            <a:xfrm>
              <a:off x="5473701" y="4452938"/>
              <a:ext cx="355600" cy="595313"/>
            </a:xfrm>
            <a:custGeom>
              <a:avLst/>
              <a:gdLst/>
              <a:ahLst/>
              <a:cxnLst>
                <a:cxn ang="0">
                  <a:pos x="8" y="555"/>
                </a:cxn>
                <a:cxn ang="0">
                  <a:pos x="8" y="555"/>
                </a:cxn>
                <a:cxn ang="0">
                  <a:pos x="22" y="596"/>
                </a:cxn>
                <a:cxn ang="0">
                  <a:pos x="64" y="582"/>
                </a:cxn>
                <a:cxn ang="0">
                  <a:pos x="351" y="0"/>
                </a:cxn>
                <a:cxn ang="0">
                  <a:pos x="280" y="0"/>
                </a:cxn>
                <a:cxn ang="0">
                  <a:pos x="8" y="555"/>
                </a:cxn>
              </a:cxnLst>
              <a:rect l="0" t="0" r="r" b="b"/>
              <a:pathLst>
                <a:path w="351" h="604">
                  <a:moveTo>
                    <a:pt x="8" y="555"/>
                  </a:moveTo>
                  <a:lnTo>
                    <a:pt x="8" y="555"/>
                  </a:lnTo>
                  <a:cubicBezTo>
                    <a:pt x="0" y="570"/>
                    <a:pt x="6" y="589"/>
                    <a:pt x="22" y="596"/>
                  </a:cubicBezTo>
                  <a:cubicBezTo>
                    <a:pt x="37" y="604"/>
                    <a:pt x="56" y="598"/>
                    <a:pt x="64" y="582"/>
                  </a:cubicBezTo>
                  <a:lnTo>
                    <a:pt x="351" y="0"/>
                  </a:lnTo>
                  <a:lnTo>
                    <a:pt x="280" y="0"/>
                  </a:lnTo>
                  <a:lnTo>
                    <a:pt x="8" y="55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9" name="Espace réservé de la date 18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20" name="Espace réservé du numéro de diapositive 19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1" name="Espace réservé du pied de page 20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325514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719667" y="727200"/>
            <a:ext cx="10801351" cy="5328000"/>
          </a:xfrm>
        </p:spPr>
        <p:txBody>
          <a:bodyPr anchor="ctr" anchorCtr="0"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2859724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Titr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1" name="Freeform 39"/>
          <p:cNvSpPr>
            <a:spLocks noChangeAspect="1" noEditPoints="1"/>
          </p:cNvSpPr>
          <p:nvPr userDrawn="1"/>
        </p:nvSpPr>
        <p:spPr bwMode="gray">
          <a:xfrm>
            <a:off x="4060800" y="676800"/>
            <a:ext cx="4223632" cy="4870800"/>
          </a:xfrm>
          <a:custGeom>
            <a:avLst/>
            <a:gdLst/>
            <a:ahLst/>
            <a:cxnLst>
              <a:cxn ang="0">
                <a:pos x="446" y="454"/>
              </a:cxn>
              <a:cxn ang="0">
                <a:pos x="446" y="454"/>
              </a:cxn>
              <a:cxn ang="0">
                <a:pos x="416" y="430"/>
              </a:cxn>
              <a:cxn ang="0">
                <a:pos x="385" y="461"/>
              </a:cxn>
              <a:cxn ang="0">
                <a:pos x="386" y="469"/>
              </a:cxn>
              <a:cxn ang="0">
                <a:pos x="386" y="469"/>
              </a:cxn>
              <a:cxn ang="0">
                <a:pos x="389" y="498"/>
              </a:cxn>
              <a:cxn ang="0">
                <a:pos x="226" y="646"/>
              </a:cxn>
              <a:cxn ang="0">
                <a:pos x="62" y="498"/>
              </a:cxn>
              <a:cxn ang="0">
                <a:pos x="226" y="351"/>
              </a:cxn>
              <a:cxn ang="0">
                <a:pos x="370" y="430"/>
              </a:cxn>
              <a:cxn ang="0">
                <a:pos x="370" y="430"/>
              </a:cxn>
              <a:cxn ang="0">
                <a:pos x="416" y="406"/>
              </a:cxn>
              <a:cxn ang="0">
                <a:pos x="429" y="407"/>
              </a:cxn>
              <a:cxn ang="0">
                <a:pos x="343" y="319"/>
              </a:cxn>
              <a:cxn ang="0">
                <a:pos x="431" y="175"/>
              </a:cxn>
              <a:cxn ang="0">
                <a:pos x="226" y="0"/>
              </a:cxn>
              <a:cxn ang="0">
                <a:pos x="20" y="175"/>
              </a:cxn>
              <a:cxn ang="0">
                <a:pos x="108" y="319"/>
              </a:cxn>
              <a:cxn ang="0">
                <a:pos x="0" y="498"/>
              </a:cxn>
              <a:cxn ang="0">
                <a:pos x="226" y="708"/>
              </a:cxn>
              <a:cxn ang="0">
                <a:pos x="452" y="498"/>
              </a:cxn>
              <a:cxn ang="0">
                <a:pos x="446" y="454"/>
              </a:cxn>
              <a:cxn ang="0">
                <a:pos x="83" y="175"/>
              </a:cxn>
              <a:cxn ang="0">
                <a:pos x="83" y="175"/>
              </a:cxn>
              <a:cxn ang="0">
                <a:pos x="226" y="61"/>
              </a:cxn>
              <a:cxn ang="0">
                <a:pos x="368" y="175"/>
              </a:cxn>
              <a:cxn ang="0">
                <a:pos x="226" y="289"/>
              </a:cxn>
              <a:cxn ang="0">
                <a:pos x="226" y="289"/>
              </a:cxn>
              <a:cxn ang="0">
                <a:pos x="226" y="289"/>
              </a:cxn>
              <a:cxn ang="0">
                <a:pos x="83" y="175"/>
              </a:cxn>
            </a:cxnLst>
            <a:rect l="0" t="0" r="r" b="b"/>
            <a:pathLst>
              <a:path w="452" h="708">
                <a:moveTo>
                  <a:pt x="446" y="454"/>
                </a:moveTo>
                <a:lnTo>
                  <a:pt x="446" y="454"/>
                </a:lnTo>
                <a:cubicBezTo>
                  <a:pt x="443" y="440"/>
                  <a:pt x="431" y="430"/>
                  <a:pt x="416" y="430"/>
                </a:cubicBezTo>
                <a:cubicBezTo>
                  <a:pt x="399" y="430"/>
                  <a:pt x="385" y="444"/>
                  <a:pt x="385" y="461"/>
                </a:cubicBezTo>
                <a:cubicBezTo>
                  <a:pt x="385" y="464"/>
                  <a:pt x="385" y="466"/>
                  <a:pt x="386" y="469"/>
                </a:cubicBezTo>
                <a:lnTo>
                  <a:pt x="386" y="469"/>
                </a:lnTo>
                <a:cubicBezTo>
                  <a:pt x="388" y="478"/>
                  <a:pt x="389" y="488"/>
                  <a:pt x="389" y="498"/>
                </a:cubicBezTo>
                <a:cubicBezTo>
                  <a:pt x="389" y="580"/>
                  <a:pt x="316" y="646"/>
                  <a:pt x="226" y="646"/>
                </a:cubicBezTo>
                <a:cubicBezTo>
                  <a:pt x="135" y="646"/>
                  <a:pt x="62" y="580"/>
                  <a:pt x="62" y="498"/>
                </a:cubicBezTo>
                <a:cubicBezTo>
                  <a:pt x="62" y="417"/>
                  <a:pt x="135" y="351"/>
                  <a:pt x="226" y="351"/>
                </a:cubicBezTo>
                <a:cubicBezTo>
                  <a:pt x="288" y="351"/>
                  <a:pt x="343" y="383"/>
                  <a:pt x="370" y="430"/>
                </a:cubicBezTo>
                <a:lnTo>
                  <a:pt x="370" y="430"/>
                </a:lnTo>
                <a:cubicBezTo>
                  <a:pt x="380" y="415"/>
                  <a:pt x="397" y="406"/>
                  <a:pt x="416" y="406"/>
                </a:cubicBezTo>
                <a:cubicBezTo>
                  <a:pt x="421" y="406"/>
                  <a:pt x="425" y="406"/>
                  <a:pt x="429" y="407"/>
                </a:cubicBezTo>
                <a:cubicBezTo>
                  <a:pt x="410" y="371"/>
                  <a:pt x="380" y="340"/>
                  <a:pt x="343" y="319"/>
                </a:cubicBezTo>
                <a:cubicBezTo>
                  <a:pt x="396" y="287"/>
                  <a:pt x="431" y="235"/>
                  <a:pt x="431" y="175"/>
                </a:cubicBezTo>
                <a:cubicBezTo>
                  <a:pt x="431" y="78"/>
                  <a:pt x="339" y="0"/>
                  <a:pt x="226" y="0"/>
                </a:cubicBezTo>
                <a:cubicBezTo>
                  <a:pt x="112" y="0"/>
                  <a:pt x="20" y="78"/>
                  <a:pt x="20" y="175"/>
                </a:cubicBezTo>
                <a:cubicBezTo>
                  <a:pt x="20" y="235"/>
                  <a:pt x="55" y="287"/>
                  <a:pt x="108" y="319"/>
                </a:cubicBezTo>
                <a:cubicBezTo>
                  <a:pt x="43" y="356"/>
                  <a:pt x="0" y="422"/>
                  <a:pt x="0" y="498"/>
                </a:cubicBezTo>
                <a:cubicBezTo>
                  <a:pt x="0" y="614"/>
                  <a:pt x="101" y="708"/>
                  <a:pt x="226" y="708"/>
                </a:cubicBezTo>
                <a:cubicBezTo>
                  <a:pt x="350" y="708"/>
                  <a:pt x="452" y="614"/>
                  <a:pt x="452" y="498"/>
                </a:cubicBezTo>
                <a:cubicBezTo>
                  <a:pt x="452" y="483"/>
                  <a:pt x="450" y="468"/>
                  <a:pt x="446" y="454"/>
                </a:cubicBezTo>
                <a:close/>
                <a:moveTo>
                  <a:pt x="83" y="175"/>
                </a:moveTo>
                <a:lnTo>
                  <a:pt x="83" y="175"/>
                </a:lnTo>
                <a:cubicBezTo>
                  <a:pt x="83" y="112"/>
                  <a:pt x="147" y="61"/>
                  <a:pt x="226" y="61"/>
                </a:cubicBezTo>
                <a:cubicBezTo>
                  <a:pt x="304" y="61"/>
                  <a:pt x="368" y="112"/>
                  <a:pt x="368" y="175"/>
                </a:cubicBezTo>
                <a:cubicBezTo>
                  <a:pt x="368" y="238"/>
                  <a:pt x="304" y="289"/>
                  <a:pt x="226" y="289"/>
                </a:cubicBezTo>
                <a:cubicBezTo>
                  <a:pt x="226" y="289"/>
                  <a:pt x="226" y="289"/>
                  <a:pt x="226" y="289"/>
                </a:cubicBezTo>
                <a:lnTo>
                  <a:pt x="226" y="289"/>
                </a:lnTo>
                <a:cubicBezTo>
                  <a:pt x="147" y="289"/>
                  <a:pt x="83" y="238"/>
                  <a:pt x="83" y="17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rgbClr val="3D3D3B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189907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7728000" cy="59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8" y="2413459"/>
            <a:ext cx="6768000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208000" y="180000"/>
            <a:ext cx="3744000" cy="5958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1" name="Freeform 39"/>
          <p:cNvSpPr>
            <a:spLocks noChangeAspect="1" noEditPoints="1"/>
          </p:cNvSpPr>
          <p:nvPr userDrawn="1"/>
        </p:nvSpPr>
        <p:spPr bwMode="gray">
          <a:xfrm>
            <a:off x="2068800" y="676800"/>
            <a:ext cx="4223632" cy="4870800"/>
          </a:xfrm>
          <a:custGeom>
            <a:avLst/>
            <a:gdLst/>
            <a:ahLst/>
            <a:cxnLst>
              <a:cxn ang="0">
                <a:pos x="446" y="454"/>
              </a:cxn>
              <a:cxn ang="0">
                <a:pos x="446" y="454"/>
              </a:cxn>
              <a:cxn ang="0">
                <a:pos x="416" y="430"/>
              </a:cxn>
              <a:cxn ang="0">
                <a:pos x="385" y="461"/>
              </a:cxn>
              <a:cxn ang="0">
                <a:pos x="386" y="469"/>
              </a:cxn>
              <a:cxn ang="0">
                <a:pos x="386" y="469"/>
              </a:cxn>
              <a:cxn ang="0">
                <a:pos x="389" y="498"/>
              </a:cxn>
              <a:cxn ang="0">
                <a:pos x="226" y="646"/>
              </a:cxn>
              <a:cxn ang="0">
                <a:pos x="62" y="498"/>
              </a:cxn>
              <a:cxn ang="0">
                <a:pos x="226" y="351"/>
              </a:cxn>
              <a:cxn ang="0">
                <a:pos x="370" y="430"/>
              </a:cxn>
              <a:cxn ang="0">
                <a:pos x="370" y="430"/>
              </a:cxn>
              <a:cxn ang="0">
                <a:pos x="416" y="406"/>
              </a:cxn>
              <a:cxn ang="0">
                <a:pos x="429" y="407"/>
              </a:cxn>
              <a:cxn ang="0">
                <a:pos x="343" y="319"/>
              </a:cxn>
              <a:cxn ang="0">
                <a:pos x="431" y="175"/>
              </a:cxn>
              <a:cxn ang="0">
                <a:pos x="226" y="0"/>
              </a:cxn>
              <a:cxn ang="0">
                <a:pos x="20" y="175"/>
              </a:cxn>
              <a:cxn ang="0">
                <a:pos x="108" y="319"/>
              </a:cxn>
              <a:cxn ang="0">
                <a:pos x="0" y="498"/>
              </a:cxn>
              <a:cxn ang="0">
                <a:pos x="226" y="708"/>
              </a:cxn>
              <a:cxn ang="0">
                <a:pos x="452" y="498"/>
              </a:cxn>
              <a:cxn ang="0">
                <a:pos x="446" y="454"/>
              </a:cxn>
              <a:cxn ang="0">
                <a:pos x="83" y="175"/>
              </a:cxn>
              <a:cxn ang="0">
                <a:pos x="83" y="175"/>
              </a:cxn>
              <a:cxn ang="0">
                <a:pos x="226" y="61"/>
              </a:cxn>
              <a:cxn ang="0">
                <a:pos x="368" y="175"/>
              </a:cxn>
              <a:cxn ang="0">
                <a:pos x="226" y="289"/>
              </a:cxn>
              <a:cxn ang="0">
                <a:pos x="226" y="289"/>
              </a:cxn>
              <a:cxn ang="0">
                <a:pos x="226" y="289"/>
              </a:cxn>
              <a:cxn ang="0">
                <a:pos x="83" y="175"/>
              </a:cxn>
            </a:cxnLst>
            <a:rect l="0" t="0" r="r" b="b"/>
            <a:pathLst>
              <a:path w="452" h="708">
                <a:moveTo>
                  <a:pt x="446" y="454"/>
                </a:moveTo>
                <a:lnTo>
                  <a:pt x="446" y="454"/>
                </a:lnTo>
                <a:cubicBezTo>
                  <a:pt x="443" y="440"/>
                  <a:pt x="431" y="430"/>
                  <a:pt x="416" y="430"/>
                </a:cubicBezTo>
                <a:cubicBezTo>
                  <a:pt x="399" y="430"/>
                  <a:pt x="385" y="444"/>
                  <a:pt x="385" y="461"/>
                </a:cubicBezTo>
                <a:cubicBezTo>
                  <a:pt x="385" y="464"/>
                  <a:pt x="385" y="466"/>
                  <a:pt x="386" y="469"/>
                </a:cubicBezTo>
                <a:lnTo>
                  <a:pt x="386" y="469"/>
                </a:lnTo>
                <a:cubicBezTo>
                  <a:pt x="388" y="478"/>
                  <a:pt x="389" y="488"/>
                  <a:pt x="389" y="498"/>
                </a:cubicBezTo>
                <a:cubicBezTo>
                  <a:pt x="389" y="580"/>
                  <a:pt x="316" y="646"/>
                  <a:pt x="226" y="646"/>
                </a:cubicBezTo>
                <a:cubicBezTo>
                  <a:pt x="135" y="646"/>
                  <a:pt x="62" y="580"/>
                  <a:pt x="62" y="498"/>
                </a:cubicBezTo>
                <a:cubicBezTo>
                  <a:pt x="62" y="417"/>
                  <a:pt x="135" y="351"/>
                  <a:pt x="226" y="351"/>
                </a:cubicBezTo>
                <a:cubicBezTo>
                  <a:pt x="288" y="351"/>
                  <a:pt x="343" y="383"/>
                  <a:pt x="370" y="430"/>
                </a:cubicBezTo>
                <a:lnTo>
                  <a:pt x="370" y="430"/>
                </a:lnTo>
                <a:cubicBezTo>
                  <a:pt x="380" y="415"/>
                  <a:pt x="397" y="406"/>
                  <a:pt x="416" y="406"/>
                </a:cubicBezTo>
                <a:cubicBezTo>
                  <a:pt x="421" y="406"/>
                  <a:pt x="425" y="406"/>
                  <a:pt x="429" y="407"/>
                </a:cubicBezTo>
                <a:cubicBezTo>
                  <a:pt x="410" y="371"/>
                  <a:pt x="380" y="340"/>
                  <a:pt x="343" y="319"/>
                </a:cubicBezTo>
                <a:cubicBezTo>
                  <a:pt x="396" y="287"/>
                  <a:pt x="431" y="235"/>
                  <a:pt x="431" y="175"/>
                </a:cubicBezTo>
                <a:cubicBezTo>
                  <a:pt x="431" y="78"/>
                  <a:pt x="339" y="0"/>
                  <a:pt x="226" y="0"/>
                </a:cubicBezTo>
                <a:cubicBezTo>
                  <a:pt x="112" y="0"/>
                  <a:pt x="20" y="78"/>
                  <a:pt x="20" y="175"/>
                </a:cubicBezTo>
                <a:cubicBezTo>
                  <a:pt x="20" y="235"/>
                  <a:pt x="55" y="287"/>
                  <a:pt x="108" y="319"/>
                </a:cubicBezTo>
                <a:cubicBezTo>
                  <a:pt x="43" y="356"/>
                  <a:pt x="0" y="422"/>
                  <a:pt x="0" y="498"/>
                </a:cubicBezTo>
                <a:cubicBezTo>
                  <a:pt x="0" y="614"/>
                  <a:pt x="101" y="708"/>
                  <a:pt x="226" y="708"/>
                </a:cubicBezTo>
                <a:cubicBezTo>
                  <a:pt x="350" y="708"/>
                  <a:pt x="452" y="614"/>
                  <a:pt x="452" y="498"/>
                </a:cubicBezTo>
                <a:cubicBezTo>
                  <a:pt x="452" y="483"/>
                  <a:pt x="450" y="468"/>
                  <a:pt x="446" y="454"/>
                </a:cubicBezTo>
                <a:close/>
                <a:moveTo>
                  <a:pt x="83" y="175"/>
                </a:moveTo>
                <a:lnTo>
                  <a:pt x="83" y="175"/>
                </a:lnTo>
                <a:cubicBezTo>
                  <a:pt x="83" y="112"/>
                  <a:pt x="147" y="61"/>
                  <a:pt x="226" y="61"/>
                </a:cubicBezTo>
                <a:cubicBezTo>
                  <a:pt x="304" y="61"/>
                  <a:pt x="368" y="112"/>
                  <a:pt x="368" y="175"/>
                </a:cubicBezTo>
                <a:cubicBezTo>
                  <a:pt x="368" y="238"/>
                  <a:pt x="304" y="289"/>
                  <a:pt x="226" y="289"/>
                </a:cubicBezTo>
                <a:cubicBezTo>
                  <a:pt x="226" y="289"/>
                  <a:pt x="226" y="289"/>
                  <a:pt x="226" y="289"/>
                </a:cubicBezTo>
                <a:lnTo>
                  <a:pt x="226" y="289"/>
                </a:lnTo>
                <a:cubicBezTo>
                  <a:pt x="147" y="289"/>
                  <a:pt x="83" y="238"/>
                  <a:pt x="83" y="17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rgbClr val="3D3D3B"/>
              </a:solidFill>
            </a:endParaRPr>
          </a:p>
        </p:txBody>
      </p:sp>
      <p:sp>
        <p:nvSpPr>
          <p:cNvPr id="13" name="Espace réservé de la date 12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10977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verture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4"/>
          <p:cNvGrpSpPr>
            <a:grpSpLocks/>
          </p:cNvGrpSpPr>
          <p:nvPr userDrawn="1"/>
        </p:nvGrpSpPr>
        <p:grpSpPr bwMode="gray">
          <a:xfrm>
            <a:off x="4128000" y="4941544"/>
            <a:ext cx="3936000" cy="468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16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7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9668" y="5301585"/>
            <a:ext cx="10801349" cy="331465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Date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0" y="6650038"/>
            <a:ext cx="719667" cy="207962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fr-FR" smtClean="0">
                <a:solidFill>
                  <a:srgbClr val="3D3D3B">
                    <a:alpha val="0"/>
                  </a:srgbClr>
                </a:solidFill>
              </a:rPr>
              <a:pPr/>
              <a:t>‹nº›</a:t>
            </a:fld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3486405"/>
            <a:ext cx="10801351" cy="1188132"/>
          </a:xfrm>
        </p:spPr>
        <p:txBody>
          <a:bodyPr/>
          <a:lstStyle>
            <a:lvl1pPr>
              <a:lnSpc>
                <a:spcPct val="117000"/>
              </a:lnSpc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8" name="Groupe 17"/>
          <p:cNvGrpSpPr/>
          <p:nvPr userDrawn="1"/>
        </p:nvGrpSpPr>
        <p:grpSpPr bwMode="gray">
          <a:xfrm>
            <a:off x="5255685" y="1277939"/>
            <a:ext cx="1712383" cy="852487"/>
            <a:chOff x="3941763" y="1277938"/>
            <a:chExt cx="1284287" cy="852487"/>
          </a:xfrm>
        </p:grpSpPr>
        <p:sp>
          <p:nvSpPr>
            <p:cNvPr id="4101" name="Freeform 5"/>
            <p:cNvSpPr>
              <a:spLocks/>
            </p:cNvSpPr>
            <p:nvPr userDrawn="1"/>
          </p:nvSpPr>
          <p:spPr bwMode="gray">
            <a:xfrm>
              <a:off x="3941763" y="1303338"/>
              <a:ext cx="390525" cy="801687"/>
            </a:xfrm>
            <a:custGeom>
              <a:avLst/>
              <a:gdLst/>
              <a:ahLst/>
              <a:cxnLst>
                <a:cxn ang="0">
                  <a:pos x="1117" y="10"/>
                </a:cxn>
                <a:cxn ang="0">
                  <a:pos x="1117" y="10"/>
                </a:cxn>
                <a:cxn ang="0">
                  <a:pos x="1136" y="0"/>
                </a:cxn>
                <a:cxn ang="0">
                  <a:pos x="1152" y="20"/>
                </a:cxn>
                <a:cxn ang="0">
                  <a:pos x="1143" y="39"/>
                </a:cxn>
                <a:cxn ang="0">
                  <a:pos x="724" y="1181"/>
                </a:cxn>
                <a:cxn ang="0">
                  <a:pos x="1143" y="2317"/>
                </a:cxn>
                <a:cxn ang="0">
                  <a:pos x="1152" y="2336"/>
                </a:cxn>
                <a:cxn ang="0">
                  <a:pos x="1136" y="2355"/>
                </a:cxn>
                <a:cxn ang="0">
                  <a:pos x="1117" y="2346"/>
                </a:cxn>
                <a:cxn ang="0">
                  <a:pos x="84" y="1347"/>
                </a:cxn>
                <a:cxn ang="0">
                  <a:pos x="0" y="1178"/>
                </a:cxn>
                <a:cxn ang="0">
                  <a:pos x="84" y="1009"/>
                </a:cxn>
                <a:cxn ang="0">
                  <a:pos x="1117" y="10"/>
                </a:cxn>
              </a:cxnLst>
              <a:rect l="0" t="0" r="r" b="b"/>
              <a:pathLst>
                <a:path w="1152" h="2355">
                  <a:moveTo>
                    <a:pt x="1117" y="10"/>
                  </a:moveTo>
                  <a:lnTo>
                    <a:pt x="1117" y="10"/>
                  </a:lnTo>
                  <a:cubicBezTo>
                    <a:pt x="1124" y="3"/>
                    <a:pt x="1130" y="0"/>
                    <a:pt x="1136" y="0"/>
                  </a:cubicBezTo>
                  <a:cubicBezTo>
                    <a:pt x="1145" y="0"/>
                    <a:pt x="1152" y="9"/>
                    <a:pt x="1152" y="20"/>
                  </a:cubicBezTo>
                  <a:cubicBezTo>
                    <a:pt x="1152" y="26"/>
                    <a:pt x="1149" y="33"/>
                    <a:pt x="1143" y="39"/>
                  </a:cubicBezTo>
                  <a:cubicBezTo>
                    <a:pt x="900" y="340"/>
                    <a:pt x="724" y="693"/>
                    <a:pt x="724" y="1181"/>
                  </a:cubicBezTo>
                  <a:cubicBezTo>
                    <a:pt x="724" y="1670"/>
                    <a:pt x="900" y="2015"/>
                    <a:pt x="1143" y="2317"/>
                  </a:cubicBezTo>
                  <a:cubicBezTo>
                    <a:pt x="1149" y="2323"/>
                    <a:pt x="1152" y="2330"/>
                    <a:pt x="1152" y="2336"/>
                  </a:cubicBezTo>
                  <a:cubicBezTo>
                    <a:pt x="1152" y="2346"/>
                    <a:pt x="1145" y="2355"/>
                    <a:pt x="1136" y="2355"/>
                  </a:cubicBezTo>
                  <a:cubicBezTo>
                    <a:pt x="1130" y="2355"/>
                    <a:pt x="1124" y="2353"/>
                    <a:pt x="1117" y="2346"/>
                  </a:cubicBezTo>
                  <a:lnTo>
                    <a:pt x="84" y="1347"/>
                  </a:lnTo>
                  <a:cubicBezTo>
                    <a:pt x="32" y="1303"/>
                    <a:pt x="0" y="1251"/>
                    <a:pt x="0" y="1178"/>
                  </a:cubicBezTo>
                  <a:cubicBezTo>
                    <a:pt x="0" y="1104"/>
                    <a:pt x="32" y="1053"/>
                    <a:pt x="84" y="1009"/>
                  </a:cubicBezTo>
                  <a:lnTo>
                    <a:pt x="1117" y="1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4102" name="Freeform 6"/>
            <p:cNvSpPr>
              <a:spLocks/>
            </p:cNvSpPr>
            <p:nvPr userDrawn="1"/>
          </p:nvSpPr>
          <p:spPr bwMode="gray">
            <a:xfrm>
              <a:off x="4400550" y="1277938"/>
              <a:ext cx="825500" cy="852487"/>
            </a:xfrm>
            <a:custGeom>
              <a:avLst/>
              <a:gdLst/>
              <a:ahLst/>
              <a:cxnLst>
                <a:cxn ang="0">
                  <a:pos x="562" y="0"/>
                </a:cxn>
                <a:cxn ang="0">
                  <a:pos x="562" y="0"/>
                </a:cxn>
                <a:cxn ang="0">
                  <a:pos x="0" y="1255"/>
                </a:cxn>
                <a:cxn ang="0">
                  <a:pos x="562" y="2504"/>
                </a:cxn>
                <a:cxn ang="0">
                  <a:pos x="1013" y="2245"/>
                </a:cxn>
                <a:cxn ang="0">
                  <a:pos x="981" y="2174"/>
                </a:cxn>
                <a:cxn ang="0">
                  <a:pos x="821" y="1854"/>
                </a:cxn>
                <a:cxn ang="0">
                  <a:pos x="1132" y="1527"/>
                </a:cxn>
                <a:cxn ang="0">
                  <a:pos x="1459" y="1898"/>
                </a:cxn>
                <a:cxn ang="0">
                  <a:pos x="1283" y="2394"/>
                </a:cxn>
                <a:cxn ang="0">
                  <a:pos x="1278" y="2411"/>
                </a:cxn>
                <a:cxn ang="0">
                  <a:pos x="1293" y="2430"/>
                </a:cxn>
                <a:cxn ang="0">
                  <a:pos x="1312" y="2420"/>
                </a:cxn>
                <a:cxn ang="0">
                  <a:pos x="2345" y="1421"/>
                </a:cxn>
                <a:cxn ang="0">
                  <a:pos x="2430" y="1252"/>
                </a:cxn>
                <a:cxn ang="0">
                  <a:pos x="2345" y="1083"/>
                </a:cxn>
                <a:cxn ang="0">
                  <a:pos x="1312" y="84"/>
                </a:cxn>
                <a:cxn ang="0">
                  <a:pos x="1293" y="74"/>
                </a:cxn>
                <a:cxn ang="0">
                  <a:pos x="1278" y="92"/>
                </a:cxn>
                <a:cxn ang="0">
                  <a:pos x="1283" y="109"/>
                </a:cxn>
                <a:cxn ang="0">
                  <a:pos x="1459" y="605"/>
                </a:cxn>
                <a:cxn ang="0">
                  <a:pos x="1132" y="976"/>
                </a:cxn>
                <a:cxn ang="0">
                  <a:pos x="821" y="650"/>
                </a:cxn>
                <a:cxn ang="0">
                  <a:pos x="981" y="330"/>
                </a:cxn>
                <a:cxn ang="0">
                  <a:pos x="1013" y="258"/>
                </a:cxn>
                <a:cxn ang="0">
                  <a:pos x="562" y="0"/>
                </a:cxn>
              </a:cxnLst>
              <a:rect l="0" t="0" r="r" b="b"/>
              <a:pathLst>
                <a:path w="2430" h="2504">
                  <a:moveTo>
                    <a:pt x="562" y="0"/>
                  </a:moveTo>
                  <a:lnTo>
                    <a:pt x="562" y="0"/>
                  </a:lnTo>
                  <a:cubicBezTo>
                    <a:pt x="158" y="0"/>
                    <a:pt x="0" y="572"/>
                    <a:pt x="0" y="1255"/>
                  </a:cubicBezTo>
                  <a:cubicBezTo>
                    <a:pt x="0" y="1939"/>
                    <a:pt x="158" y="2504"/>
                    <a:pt x="562" y="2504"/>
                  </a:cubicBezTo>
                  <a:cubicBezTo>
                    <a:pt x="805" y="2504"/>
                    <a:pt x="1012" y="2362"/>
                    <a:pt x="1013" y="2245"/>
                  </a:cubicBezTo>
                  <a:cubicBezTo>
                    <a:pt x="1013" y="2220"/>
                    <a:pt x="1003" y="2195"/>
                    <a:pt x="981" y="2174"/>
                  </a:cubicBezTo>
                  <a:cubicBezTo>
                    <a:pt x="866" y="2063"/>
                    <a:pt x="821" y="1952"/>
                    <a:pt x="821" y="1854"/>
                  </a:cubicBezTo>
                  <a:cubicBezTo>
                    <a:pt x="820" y="1667"/>
                    <a:pt x="983" y="1527"/>
                    <a:pt x="1132" y="1527"/>
                  </a:cubicBezTo>
                  <a:cubicBezTo>
                    <a:pt x="1338" y="1527"/>
                    <a:pt x="1459" y="1689"/>
                    <a:pt x="1459" y="1898"/>
                  </a:cubicBezTo>
                  <a:cubicBezTo>
                    <a:pt x="1459" y="2097"/>
                    <a:pt x="1375" y="2262"/>
                    <a:pt x="1283" y="2394"/>
                  </a:cubicBezTo>
                  <a:cubicBezTo>
                    <a:pt x="1279" y="2400"/>
                    <a:pt x="1278" y="2406"/>
                    <a:pt x="1278" y="2411"/>
                  </a:cubicBezTo>
                  <a:cubicBezTo>
                    <a:pt x="1278" y="2422"/>
                    <a:pt x="1284" y="2430"/>
                    <a:pt x="1293" y="2430"/>
                  </a:cubicBezTo>
                  <a:cubicBezTo>
                    <a:pt x="1299" y="2430"/>
                    <a:pt x="1305" y="2427"/>
                    <a:pt x="1312" y="2420"/>
                  </a:cubicBezTo>
                  <a:lnTo>
                    <a:pt x="2345" y="1421"/>
                  </a:lnTo>
                  <a:cubicBezTo>
                    <a:pt x="2397" y="1377"/>
                    <a:pt x="2430" y="1325"/>
                    <a:pt x="2430" y="1252"/>
                  </a:cubicBezTo>
                  <a:cubicBezTo>
                    <a:pt x="2430" y="1178"/>
                    <a:pt x="2397" y="1127"/>
                    <a:pt x="2345" y="1083"/>
                  </a:cubicBezTo>
                  <a:lnTo>
                    <a:pt x="1312" y="84"/>
                  </a:lnTo>
                  <a:cubicBezTo>
                    <a:pt x="1305" y="76"/>
                    <a:pt x="1299" y="74"/>
                    <a:pt x="1293" y="74"/>
                  </a:cubicBezTo>
                  <a:cubicBezTo>
                    <a:pt x="1284" y="74"/>
                    <a:pt x="1278" y="82"/>
                    <a:pt x="1278" y="92"/>
                  </a:cubicBezTo>
                  <a:cubicBezTo>
                    <a:pt x="1278" y="98"/>
                    <a:pt x="1279" y="104"/>
                    <a:pt x="1283" y="109"/>
                  </a:cubicBezTo>
                  <a:cubicBezTo>
                    <a:pt x="1375" y="241"/>
                    <a:pt x="1459" y="407"/>
                    <a:pt x="1459" y="605"/>
                  </a:cubicBezTo>
                  <a:cubicBezTo>
                    <a:pt x="1459" y="814"/>
                    <a:pt x="1338" y="976"/>
                    <a:pt x="1132" y="976"/>
                  </a:cubicBezTo>
                  <a:cubicBezTo>
                    <a:pt x="983" y="976"/>
                    <a:pt x="820" y="837"/>
                    <a:pt x="821" y="650"/>
                  </a:cubicBezTo>
                  <a:cubicBezTo>
                    <a:pt x="821" y="552"/>
                    <a:pt x="866" y="441"/>
                    <a:pt x="981" y="330"/>
                  </a:cubicBezTo>
                  <a:cubicBezTo>
                    <a:pt x="1003" y="308"/>
                    <a:pt x="1013" y="284"/>
                    <a:pt x="1013" y="258"/>
                  </a:cubicBezTo>
                  <a:cubicBezTo>
                    <a:pt x="1012" y="141"/>
                    <a:pt x="805" y="0"/>
                    <a:pt x="562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5387816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719667" y="727200"/>
            <a:ext cx="10801351" cy="5328000"/>
          </a:xfrm>
        </p:spPr>
        <p:txBody>
          <a:bodyPr anchor="ctr" anchorCtr="0"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0532124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Titre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8197" name="Freeform 5"/>
          <p:cNvSpPr>
            <a:spLocks noChangeAspect="1"/>
          </p:cNvSpPr>
          <p:nvPr userDrawn="1"/>
        </p:nvSpPr>
        <p:spPr bwMode="gray">
          <a:xfrm>
            <a:off x="3960001" y="806400"/>
            <a:ext cx="4177524" cy="4744800"/>
          </a:xfrm>
          <a:custGeom>
            <a:avLst/>
            <a:gdLst/>
            <a:ahLst/>
            <a:cxnLst>
              <a:cxn ang="0">
                <a:pos x="451" y="324"/>
              </a:cxn>
              <a:cxn ang="0">
                <a:pos x="451" y="324"/>
              </a:cxn>
              <a:cxn ang="0">
                <a:pos x="214" y="0"/>
              </a:cxn>
              <a:cxn ang="0">
                <a:pos x="0" y="218"/>
              </a:cxn>
              <a:cxn ang="0">
                <a:pos x="99" y="404"/>
              </a:cxn>
              <a:cxn ang="0">
                <a:pos x="99" y="403"/>
              </a:cxn>
              <a:cxn ang="0">
                <a:pos x="115" y="408"/>
              </a:cxn>
              <a:cxn ang="0">
                <a:pos x="146" y="377"/>
              </a:cxn>
              <a:cxn ang="0">
                <a:pos x="132" y="351"/>
              </a:cxn>
              <a:cxn ang="0">
                <a:pos x="132" y="351"/>
              </a:cxn>
              <a:cxn ang="0">
                <a:pos x="62" y="218"/>
              </a:cxn>
              <a:cxn ang="0">
                <a:pos x="214" y="61"/>
              </a:cxn>
              <a:cxn ang="0">
                <a:pos x="367" y="218"/>
              </a:cxn>
              <a:cxn ang="0">
                <a:pos x="214" y="376"/>
              </a:cxn>
              <a:cxn ang="0">
                <a:pos x="170" y="369"/>
              </a:cxn>
              <a:cxn ang="0">
                <a:pos x="171" y="369"/>
              </a:cxn>
              <a:cxn ang="0">
                <a:pos x="171" y="377"/>
              </a:cxn>
              <a:cxn ang="0">
                <a:pos x="143" y="425"/>
              </a:cxn>
              <a:cxn ang="0">
                <a:pos x="214" y="438"/>
              </a:cxn>
              <a:cxn ang="0">
                <a:pos x="386" y="350"/>
              </a:cxn>
              <a:cxn ang="0">
                <a:pos x="363" y="457"/>
              </a:cxn>
              <a:cxn ang="0">
                <a:pos x="363" y="457"/>
              </a:cxn>
              <a:cxn ang="0">
                <a:pos x="149" y="627"/>
              </a:cxn>
              <a:cxn ang="0">
                <a:pos x="88" y="619"/>
              </a:cxn>
              <a:cxn ang="0">
                <a:pos x="88" y="619"/>
              </a:cxn>
              <a:cxn ang="0">
                <a:pos x="78" y="617"/>
              </a:cxn>
              <a:cxn ang="0">
                <a:pos x="47" y="648"/>
              </a:cxn>
              <a:cxn ang="0">
                <a:pos x="70" y="678"/>
              </a:cxn>
              <a:cxn ang="0">
                <a:pos x="69" y="678"/>
              </a:cxn>
              <a:cxn ang="0">
                <a:pos x="149" y="690"/>
              </a:cxn>
              <a:cxn ang="0">
                <a:pos x="451" y="324"/>
              </a:cxn>
            </a:cxnLst>
            <a:rect l="0" t="0" r="r" b="b"/>
            <a:pathLst>
              <a:path w="451" h="690">
                <a:moveTo>
                  <a:pt x="451" y="324"/>
                </a:moveTo>
                <a:lnTo>
                  <a:pt x="451" y="324"/>
                </a:lnTo>
                <a:cubicBezTo>
                  <a:pt x="451" y="134"/>
                  <a:pt x="361" y="0"/>
                  <a:pt x="214" y="0"/>
                </a:cubicBezTo>
                <a:cubicBezTo>
                  <a:pt x="96" y="0"/>
                  <a:pt x="0" y="97"/>
                  <a:pt x="0" y="218"/>
                </a:cubicBezTo>
                <a:cubicBezTo>
                  <a:pt x="0" y="296"/>
                  <a:pt x="39" y="364"/>
                  <a:pt x="99" y="404"/>
                </a:cubicBezTo>
                <a:lnTo>
                  <a:pt x="99" y="403"/>
                </a:lnTo>
                <a:cubicBezTo>
                  <a:pt x="103" y="406"/>
                  <a:pt x="109" y="408"/>
                  <a:pt x="115" y="408"/>
                </a:cubicBezTo>
                <a:cubicBezTo>
                  <a:pt x="132" y="408"/>
                  <a:pt x="146" y="394"/>
                  <a:pt x="146" y="377"/>
                </a:cubicBezTo>
                <a:cubicBezTo>
                  <a:pt x="146" y="366"/>
                  <a:pt x="140" y="356"/>
                  <a:pt x="132" y="351"/>
                </a:cubicBezTo>
                <a:lnTo>
                  <a:pt x="132" y="351"/>
                </a:lnTo>
                <a:cubicBezTo>
                  <a:pt x="90" y="323"/>
                  <a:pt x="62" y="274"/>
                  <a:pt x="62" y="218"/>
                </a:cubicBezTo>
                <a:cubicBezTo>
                  <a:pt x="62" y="132"/>
                  <a:pt x="130" y="61"/>
                  <a:pt x="214" y="61"/>
                </a:cubicBezTo>
                <a:cubicBezTo>
                  <a:pt x="299" y="61"/>
                  <a:pt x="367" y="140"/>
                  <a:pt x="367" y="218"/>
                </a:cubicBezTo>
                <a:cubicBezTo>
                  <a:pt x="367" y="305"/>
                  <a:pt x="299" y="376"/>
                  <a:pt x="214" y="376"/>
                </a:cubicBezTo>
                <a:cubicBezTo>
                  <a:pt x="199" y="376"/>
                  <a:pt x="184" y="373"/>
                  <a:pt x="170" y="369"/>
                </a:cubicBezTo>
                <a:lnTo>
                  <a:pt x="171" y="369"/>
                </a:lnTo>
                <a:cubicBezTo>
                  <a:pt x="171" y="372"/>
                  <a:pt x="171" y="374"/>
                  <a:pt x="171" y="377"/>
                </a:cubicBezTo>
                <a:cubicBezTo>
                  <a:pt x="171" y="398"/>
                  <a:pt x="160" y="416"/>
                  <a:pt x="143" y="425"/>
                </a:cubicBezTo>
                <a:cubicBezTo>
                  <a:pt x="165" y="434"/>
                  <a:pt x="189" y="438"/>
                  <a:pt x="214" y="438"/>
                </a:cubicBezTo>
                <a:cubicBezTo>
                  <a:pt x="285" y="438"/>
                  <a:pt x="347" y="404"/>
                  <a:pt x="386" y="350"/>
                </a:cubicBezTo>
                <a:cubicBezTo>
                  <a:pt x="383" y="387"/>
                  <a:pt x="375" y="424"/>
                  <a:pt x="363" y="457"/>
                </a:cubicBezTo>
                <a:lnTo>
                  <a:pt x="363" y="457"/>
                </a:lnTo>
                <a:cubicBezTo>
                  <a:pt x="334" y="539"/>
                  <a:pt x="274" y="627"/>
                  <a:pt x="149" y="627"/>
                </a:cubicBezTo>
                <a:cubicBezTo>
                  <a:pt x="121" y="627"/>
                  <a:pt x="101" y="623"/>
                  <a:pt x="88" y="619"/>
                </a:cubicBezTo>
                <a:lnTo>
                  <a:pt x="88" y="619"/>
                </a:lnTo>
                <a:cubicBezTo>
                  <a:pt x="85" y="618"/>
                  <a:pt x="82" y="617"/>
                  <a:pt x="78" y="617"/>
                </a:cubicBezTo>
                <a:cubicBezTo>
                  <a:pt x="61" y="617"/>
                  <a:pt x="47" y="631"/>
                  <a:pt x="47" y="648"/>
                </a:cubicBezTo>
                <a:cubicBezTo>
                  <a:pt x="47" y="663"/>
                  <a:pt x="57" y="675"/>
                  <a:pt x="70" y="678"/>
                </a:cubicBezTo>
                <a:lnTo>
                  <a:pt x="69" y="678"/>
                </a:lnTo>
                <a:cubicBezTo>
                  <a:pt x="88" y="684"/>
                  <a:pt x="115" y="690"/>
                  <a:pt x="149" y="690"/>
                </a:cubicBezTo>
                <a:cubicBezTo>
                  <a:pt x="407" y="690"/>
                  <a:pt x="451" y="399"/>
                  <a:pt x="451" y="324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rgbClr val="3D3D3B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4" name="Espace réservé du pied de page 13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49262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7728000" cy="59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8" y="2413459"/>
            <a:ext cx="6768000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208000" y="180000"/>
            <a:ext cx="3744000" cy="5958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1" name="Freeform 5"/>
          <p:cNvSpPr>
            <a:spLocks noChangeAspect="1"/>
          </p:cNvSpPr>
          <p:nvPr userDrawn="1"/>
        </p:nvSpPr>
        <p:spPr bwMode="gray">
          <a:xfrm>
            <a:off x="1972801" y="806400"/>
            <a:ext cx="4177524" cy="4744800"/>
          </a:xfrm>
          <a:custGeom>
            <a:avLst/>
            <a:gdLst/>
            <a:ahLst/>
            <a:cxnLst>
              <a:cxn ang="0">
                <a:pos x="451" y="324"/>
              </a:cxn>
              <a:cxn ang="0">
                <a:pos x="451" y="324"/>
              </a:cxn>
              <a:cxn ang="0">
                <a:pos x="214" y="0"/>
              </a:cxn>
              <a:cxn ang="0">
                <a:pos x="0" y="218"/>
              </a:cxn>
              <a:cxn ang="0">
                <a:pos x="99" y="404"/>
              </a:cxn>
              <a:cxn ang="0">
                <a:pos x="99" y="403"/>
              </a:cxn>
              <a:cxn ang="0">
                <a:pos x="115" y="408"/>
              </a:cxn>
              <a:cxn ang="0">
                <a:pos x="146" y="377"/>
              </a:cxn>
              <a:cxn ang="0">
                <a:pos x="132" y="351"/>
              </a:cxn>
              <a:cxn ang="0">
                <a:pos x="132" y="351"/>
              </a:cxn>
              <a:cxn ang="0">
                <a:pos x="62" y="218"/>
              </a:cxn>
              <a:cxn ang="0">
                <a:pos x="214" y="61"/>
              </a:cxn>
              <a:cxn ang="0">
                <a:pos x="367" y="218"/>
              </a:cxn>
              <a:cxn ang="0">
                <a:pos x="214" y="376"/>
              </a:cxn>
              <a:cxn ang="0">
                <a:pos x="170" y="369"/>
              </a:cxn>
              <a:cxn ang="0">
                <a:pos x="171" y="369"/>
              </a:cxn>
              <a:cxn ang="0">
                <a:pos x="171" y="377"/>
              </a:cxn>
              <a:cxn ang="0">
                <a:pos x="143" y="425"/>
              </a:cxn>
              <a:cxn ang="0">
                <a:pos x="214" y="438"/>
              </a:cxn>
              <a:cxn ang="0">
                <a:pos x="386" y="350"/>
              </a:cxn>
              <a:cxn ang="0">
                <a:pos x="363" y="457"/>
              </a:cxn>
              <a:cxn ang="0">
                <a:pos x="363" y="457"/>
              </a:cxn>
              <a:cxn ang="0">
                <a:pos x="149" y="627"/>
              </a:cxn>
              <a:cxn ang="0">
                <a:pos x="88" y="619"/>
              </a:cxn>
              <a:cxn ang="0">
                <a:pos x="88" y="619"/>
              </a:cxn>
              <a:cxn ang="0">
                <a:pos x="78" y="617"/>
              </a:cxn>
              <a:cxn ang="0">
                <a:pos x="47" y="648"/>
              </a:cxn>
              <a:cxn ang="0">
                <a:pos x="70" y="678"/>
              </a:cxn>
              <a:cxn ang="0">
                <a:pos x="69" y="678"/>
              </a:cxn>
              <a:cxn ang="0">
                <a:pos x="149" y="690"/>
              </a:cxn>
              <a:cxn ang="0">
                <a:pos x="451" y="324"/>
              </a:cxn>
            </a:cxnLst>
            <a:rect l="0" t="0" r="r" b="b"/>
            <a:pathLst>
              <a:path w="451" h="690">
                <a:moveTo>
                  <a:pt x="451" y="324"/>
                </a:moveTo>
                <a:lnTo>
                  <a:pt x="451" y="324"/>
                </a:lnTo>
                <a:cubicBezTo>
                  <a:pt x="451" y="134"/>
                  <a:pt x="361" y="0"/>
                  <a:pt x="214" y="0"/>
                </a:cubicBezTo>
                <a:cubicBezTo>
                  <a:pt x="96" y="0"/>
                  <a:pt x="0" y="97"/>
                  <a:pt x="0" y="218"/>
                </a:cubicBezTo>
                <a:cubicBezTo>
                  <a:pt x="0" y="296"/>
                  <a:pt x="39" y="364"/>
                  <a:pt x="99" y="404"/>
                </a:cubicBezTo>
                <a:lnTo>
                  <a:pt x="99" y="403"/>
                </a:lnTo>
                <a:cubicBezTo>
                  <a:pt x="103" y="406"/>
                  <a:pt x="109" y="408"/>
                  <a:pt x="115" y="408"/>
                </a:cubicBezTo>
                <a:cubicBezTo>
                  <a:pt x="132" y="408"/>
                  <a:pt x="146" y="394"/>
                  <a:pt x="146" y="377"/>
                </a:cubicBezTo>
                <a:cubicBezTo>
                  <a:pt x="146" y="366"/>
                  <a:pt x="140" y="356"/>
                  <a:pt x="132" y="351"/>
                </a:cubicBezTo>
                <a:lnTo>
                  <a:pt x="132" y="351"/>
                </a:lnTo>
                <a:cubicBezTo>
                  <a:pt x="90" y="323"/>
                  <a:pt x="62" y="274"/>
                  <a:pt x="62" y="218"/>
                </a:cubicBezTo>
                <a:cubicBezTo>
                  <a:pt x="62" y="132"/>
                  <a:pt x="130" y="61"/>
                  <a:pt x="214" y="61"/>
                </a:cubicBezTo>
                <a:cubicBezTo>
                  <a:pt x="299" y="61"/>
                  <a:pt x="367" y="140"/>
                  <a:pt x="367" y="218"/>
                </a:cubicBezTo>
                <a:cubicBezTo>
                  <a:pt x="367" y="305"/>
                  <a:pt x="299" y="376"/>
                  <a:pt x="214" y="376"/>
                </a:cubicBezTo>
                <a:cubicBezTo>
                  <a:pt x="199" y="376"/>
                  <a:pt x="184" y="373"/>
                  <a:pt x="170" y="369"/>
                </a:cubicBezTo>
                <a:lnTo>
                  <a:pt x="171" y="369"/>
                </a:lnTo>
                <a:cubicBezTo>
                  <a:pt x="171" y="372"/>
                  <a:pt x="171" y="374"/>
                  <a:pt x="171" y="377"/>
                </a:cubicBezTo>
                <a:cubicBezTo>
                  <a:pt x="171" y="398"/>
                  <a:pt x="160" y="416"/>
                  <a:pt x="143" y="425"/>
                </a:cubicBezTo>
                <a:cubicBezTo>
                  <a:pt x="165" y="434"/>
                  <a:pt x="189" y="438"/>
                  <a:pt x="214" y="438"/>
                </a:cubicBezTo>
                <a:cubicBezTo>
                  <a:pt x="285" y="438"/>
                  <a:pt x="347" y="404"/>
                  <a:pt x="386" y="350"/>
                </a:cubicBezTo>
                <a:cubicBezTo>
                  <a:pt x="383" y="387"/>
                  <a:pt x="375" y="424"/>
                  <a:pt x="363" y="457"/>
                </a:cubicBezTo>
                <a:lnTo>
                  <a:pt x="363" y="457"/>
                </a:lnTo>
                <a:cubicBezTo>
                  <a:pt x="334" y="539"/>
                  <a:pt x="274" y="627"/>
                  <a:pt x="149" y="627"/>
                </a:cubicBezTo>
                <a:cubicBezTo>
                  <a:pt x="121" y="627"/>
                  <a:pt x="101" y="623"/>
                  <a:pt x="88" y="619"/>
                </a:cubicBezTo>
                <a:lnTo>
                  <a:pt x="88" y="619"/>
                </a:lnTo>
                <a:cubicBezTo>
                  <a:pt x="85" y="618"/>
                  <a:pt x="82" y="617"/>
                  <a:pt x="78" y="617"/>
                </a:cubicBezTo>
                <a:cubicBezTo>
                  <a:pt x="61" y="617"/>
                  <a:pt x="47" y="631"/>
                  <a:pt x="47" y="648"/>
                </a:cubicBezTo>
                <a:cubicBezTo>
                  <a:pt x="47" y="663"/>
                  <a:pt x="57" y="675"/>
                  <a:pt x="70" y="678"/>
                </a:cubicBezTo>
                <a:lnTo>
                  <a:pt x="69" y="678"/>
                </a:lnTo>
                <a:cubicBezTo>
                  <a:pt x="88" y="684"/>
                  <a:pt x="115" y="690"/>
                  <a:pt x="149" y="690"/>
                </a:cubicBezTo>
                <a:cubicBezTo>
                  <a:pt x="407" y="690"/>
                  <a:pt x="451" y="399"/>
                  <a:pt x="451" y="324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>
              <a:solidFill>
                <a:srgbClr val="3D3D3B"/>
              </a:solidFill>
            </a:endParaRPr>
          </a:p>
        </p:txBody>
      </p:sp>
      <p:sp>
        <p:nvSpPr>
          <p:cNvPr id="13" name="Espace réservé de la date 12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813493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719667" y="727200"/>
            <a:ext cx="10801351" cy="5328000"/>
          </a:xfrm>
        </p:spPr>
        <p:txBody>
          <a:bodyPr anchor="ctr" anchorCtr="0"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24730370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Textes_Chiff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4" name="Espace réservé du texte 13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27201" y="1757173"/>
            <a:ext cx="3840000" cy="1440000"/>
          </a:xfrm>
        </p:spPr>
        <p:txBody>
          <a:bodyPr/>
          <a:lstStyle>
            <a:lvl1pPr>
              <a:spcBef>
                <a:spcPts val="0"/>
              </a:spcBef>
              <a:spcAft>
                <a:spcPts val="700"/>
              </a:spcAft>
              <a:defRPr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23" name="Espace réservé du texte 13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8016640" y="1736812"/>
            <a:ext cx="3840000" cy="1440000"/>
          </a:xfrm>
        </p:spPr>
        <p:txBody>
          <a:bodyPr/>
          <a:lstStyle>
            <a:lvl1pPr>
              <a:spcBef>
                <a:spcPts val="0"/>
              </a:spcBef>
              <a:spcAft>
                <a:spcPts val="700"/>
              </a:spcAft>
              <a:defRPr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24" name="Espace réservé du texte 13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227200" y="4124952"/>
            <a:ext cx="3840000" cy="1440000"/>
          </a:xfrm>
        </p:spPr>
        <p:txBody>
          <a:bodyPr/>
          <a:lstStyle>
            <a:lvl1pPr>
              <a:spcBef>
                <a:spcPts val="0"/>
              </a:spcBef>
              <a:spcAft>
                <a:spcPts val="700"/>
              </a:spcAft>
              <a:defRPr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25" name="Espace réservé du texte 13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8016000" y="4125600"/>
            <a:ext cx="3840000" cy="1440000"/>
          </a:xfrm>
        </p:spPr>
        <p:txBody>
          <a:bodyPr/>
          <a:lstStyle>
            <a:lvl1pPr>
              <a:spcBef>
                <a:spcPts val="0"/>
              </a:spcBef>
              <a:spcAft>
                <a:spcPts val="700"/>
              </a:spcAft>
              <a:defRPr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38" name="Titre 37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39" name="Espace réservé de la date 38"/>
          <p:cNvSpPr>
            <a:spLocks noGrp="1"/>
          </p:cNvSpPr>
          <p:nvPr>
            <p:ph type="dt" sz="half" idx="17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40" name="Espace réservé du numéro de diapositive 39"/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41" name="Espace réservé du pied de page 40"/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4" name="Espace réservé du texte 3"/>
          <p:cNvSpPr>
            <a:spLocks noGrp="1" noChangeAspect="1"/>
          </p:cNvSpPr>
          <p:nvPr>
            <p:ph type="body" sz="quarter" idx="20" hasCustomPrompt="1"/>
          </p:nvPr>
        </p:nvSpPr>
        <p:spPr>
          <a:xfrm>
            <a:off x="719403" y="1520788"/>
            <a:ext cx="960000" cy="1352208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5" name="Espace réservé du texte 3"/>
          <p:cNvSpPr>
            <a:spLocks noGrp="1" noChangeAspect="1"/>
          </p:cNvSpPr>
          <p:nvPr>
            <p:ph type="body" sz="quarter" idx="21" hasCustomPrompt="1"/>
          </p:nvPr>
        </p:nvSpPr>
        <p:spPr>
          <a:xfrm>
            <a:off x="1334400" y="1866615"/>
            <a:ext cx="336000" cy="684000"/>
          </a:xfrm>
          <a:blipFill dpi="0" rotWithShape="1">
            <a:blip r:embed="rId3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6" name="Espace réservé du texte 3"/>
          <p:cNvSpPr>
            <a:spLocks noGrp="1" noChangeAspect="1"/>
          </p:cNvSpPr>
          <p:nvPr>
            <p:ph type="body" sz="quarter" idx="22" hasCustomPrompt="1"/>
          </p:nvPr>
        </p:nvSpPr>
        <p:spPr>
          <a:xfrm>
            <a:off x="6878400" y="1859113"/>
            <a:ext cx="624000" cy="684000"/>
          </a:xfrm>
          <a:blipFill dpi="0" rotWithShape="1">
            <a:blip r:embed="rId4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7" name="Espace réservé du texte 3"/>
          <p:cNvSpPr>
            <a:spLocks noGrp="1" noChangeAspect="1"/>
          </p:cNvSpPr>
          <p:nvPr>
            <p:ph type="body" sz="quarter" idx="23" hasCustomPrompt="1"/>
          </p:nvPr>
        </p:nvSpPr>
        <p:spPr>
          <a:xfrm>
            <a:off x="1262400" y="4235377"/>
            <a:ext cx="624000" cy="684000"/>
          </a:xfrm>
          <a:blipFill dpi="0" rotWithShape="1">
            <a:blip r:embed="rId5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2" name="Espace réservé du texte 3"/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6816080" y="4235377"/>
            <a:ext cx="624000" cy="684000"/>
          </a:xfrm>
          <a:blipFill dpi="0" rotWithShape="1">
            <a:blip r:embed="rId6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4" name="Espace réservé du texte 3"/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6336027" y="1520788"/>
            <a:ext cx="960000" cy="1352208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5" name="Espace réservé du texte 3"/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719403" y="3897052"/>
            <a:ext cx="960000" cy="1352208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6" name="Espace réservé du texte 3"/>
          <p:cNvSpPr>
            <a:spLocks noGrp="1" noChangeAspect="1"/>
          </p:cNvSpPr>
          <p:nvPr>
            <p:ph type="body" sz="quarter" idx="27" hasCustomPrompt="1"/>
          </p:nvPr>
        </p:nvSpPr>
        <p:spPr>
          <a:xfrm>
            <a:off x="6336027" y="3897052"/>
            <a:ext cx="960000" cy="1352208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29056631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Textes_Chiffres_Su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4" name="Espace réservé du texte 13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227201" y="1757173"/>
            <a:ext cx="3840000" cy="1440000"/>
          </a:xfrm>
        </p:spPr>
        <p:txBody>
          <a:bodyPr/>
          <a:lstStyle>
            <a:lvl1pPr>
              <a:spcBef>
                <a:spcPts val="0"/>
              </a:spcBef>
              <a:spcAft>
                <a:spcPts val="700"/>
              </a:spcAft>
              <a:defRPr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23" name="Espace réservé du texte 13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8016640" y="1736812"/>
            <a:ext cx="3840000" cy="1440000"/>
          </a:xfrm>
        </p:spPr>
        <p:txBody>
          <a:bodyPr/>
          <a:lstStyle>
            <a:lvl1pPr>
              <a:spcBef>
                <a:spcPts val="0"/>
              </a:spcBef>
              <a:spcAft>
                <a:spcPts val="700"/>
              </a:spcAft>
              <a:defRPr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24" name="Espace réservé du texte 13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227200" y="4124952"/>
            <a:ext cx="3840000" cy="1440000"/>
          </a:xfrm>
        </p:spPr>
        <p:txBody>
          <a:bodyPr/>
          <a:lstStyle>
            <a:lvl1pPr>
              <a:spcBef>
                <a:spcPts val="0"/>
              </a:spcBef>
              <a:spcAft>
                <a:spcPts val="700"/>
              </a:spcAft>
              <a:defRPr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25" name="Espace réservé du texte 13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8016000" y="4125600"/>
            <a:ext cx="3840000" cy="1440000"/>
          </a:xfrm>
        </p:spPr>
        <p:txBody>
          <a:bodyPr/>
          <a:lstStyle>
            <a:lvl1pPr>
              <a:spcBef>
                <a:spcPts val="0"/>
              </a:spcBef>
              <a:spcAft>
                <a:spcPts val="700"/>
              </a:spcAft>
              <a:defRPr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44" name="Titre 4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45" name="Espace réservé de la date 44"/>
          <p:cNvSpPr>
            <a:spLocks noGrp="1"/>
          </p:cNvSpPr>
          <p:nvPr>
            <p:ph type="dt" sz="half" idx="17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46" name="Espace réservé du numéro de diapositive 45"/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47" name="Espace réservé du pied de page 46"/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6" name="Espace réservé du texte 3"/>
          <p:cNvSpPr>
            <a:spLocks noGrp="1" noChangeAspect="1"/>
          </p:cNvSpPr>
          <p:nvPr>
            <p:ph type="body" sz="quarter" idx="21" hasCustomPrompt="1"/>
          </p:nvPr>
        </p:nvSpPr>
        <p:spPr>
          <a:xfrm>
            <a:off x="1257600" y="1857013"/>
            <a:ext cx="624000" cy="684000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27" name="Espace réservé du texte 3"/>
          <p:cNvSpPr>
            <a:spLocks noGrp="1" noChangeAspect="1"/>
          </p:cNvSpPr>
          <p:nvPr>
            <p:ph type="body" sz="quarter" idx="22" hasCustomPrompt="1"/>
          </p:nvPr>
        </p:nvSpPr>
        <p:spPr>
          <a:xfrm>
            <a:off x="6878400" y="1861213"/>
            <a:ext cx="624000" cy="684000"/>
          </a:xfrm>
          <a:blipFill dpi="0" rotWithShape="1">
            <a:blip r:embed="rId3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28" name="Espace réservé du texte 3"/>
          <p:cNvSpPr>
            <a:spLocks noGrp="1" noChangeAspect="1"/>
          </p:cNvSpPr>
          <p:nvPr>
            <p:ph type="body" sz="quarter" idx="23" hasCustomPrompt="1"/>
          </p:nvPr>
        </p:nvSpPr>
        <p:spPr>
          <a:xfrm>
            <a:off x="1295536" y="4240140"/>
            <a:ext cx="624000" cy="684000"/>
          </a:xfrm>
          <a:blipFill dpi="0" rotWithShape="1">
            <a:blip r:embed="rId4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0" name="Espace réservé du texte 3"/>
          <p:cNvSpPr>
            <a:spLocks noGrp="1" noChangeAspect="1"/>
          </p:cNvSpPr>
          <p:nvPr>
            <p:ph type="body" sz="quarter" idx="24" hasCustomPrompt="1"/>
          </p:nvPr>
        </p:nvSpPr>
        <p:spPr>
          <a:xfrm>
            <a:off x="6878400" y="4221164"/>
            <a:ext cx="624000" cy="684000"/>
          </a:xfrm>
          <a:blipFill dpi="0" rotWithShape="1">
            <a:blip r:embed="rId5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3" name="Espace réservé du texte 3"/>
          <p:cNvSpPr>
            <a:spLocks noGrp="1" noChangeAspect="1"/>
          </p:cNvSpPr>
          <p:nvPr>
            <p:ph type="body" sz="quarter" idx="25" hasCustomPrompt="1"/>
          </p:nvPr>
        </p:nvSpPr>
        <p:spPr>
          <a:xfrm>
            <a:off x="719403" y="1520788"/>
            <a:ext cx="960000" cy="1352208"/>
          </a:xfrm>
          <a:blipFill dpi="0" rotWithShape="1">
            <a:blip r:embed="rId6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4" name="Espace réservé du texte 3"/>
          <p:cNvSpPr>
            <a:spLocks noGrp="1" noChangeAspect="1"/>
          </p:cNvSpPr>
          <p:nvPr>
            <p:ph type="body" sz="quarter" idx="26" hasCustomPrompt="1"/>
          </p:nvPr>
        </p:nvSpPr>
        <p:spPr>
          <a:xfrm>
            <a:off x="6336027" y="1520788"/>
            <a:ext cx="960000" cy="1352208"/>
          </a:xfrm>
          <a:blipFill dpi="0" rotWithShape="1">
            <a:blip r:embed="rId6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1" name="Espace réservé du texte 3"/>
          <p:cNvSpPr>
            <a:spLocks noGrp="1" noChangeAspect="1"/>
          </p:cNvSpPr>
          <p:nvPr>
            <p:ph type="body" sz="quarter" idx="27" hasCustomPrompt="1"/>
          </p:nvPr>
        </p:nvSpPr>
        <p:spPr>
          <a:xfrm>
            <a:off x="719403" y="3897052"/>
            <a:ext cx="960000" cy="1352208"/>
          </a:xfrm>
          <a:blipFill dpi="0" rotWithShape="1">
            <a:blip r:embed="rId6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2" name="Espace réservé du texte 3"/>
          <p:cNvSpPr>
            <a:spLocks noGrp="1" noChangeAspect="1"/>
          </p:cNvSpPr>
          <p:nvPr>
            <p:ph type="body" sz="quarter" idx="28" hasCustomPrompt="1"/>
          </p:nvPr>
        </p:nvSpPr>
        <p:spPr>
          <a:xfrm>
            <a:off x="6336027" y="3897052"/>
            <a:ext cx="960000" cy="1352208"/>
          </a:xfrm>
          <a:blipFill dpi="0" rotWithShape="1">
            <a:blip r:embed="rId6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9457901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re_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6" name="Titre 15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8" name="Espace réservé du numéro de diapositive 17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1" name="Espace réservé du contenu 10"/>
          <p:cNvSpPr>
            <a:spLocks noGrp="1"/>
          </p:cNvSpPr>
          <p:nvPr>
            <p:ph sz="quarter" idx="13" hasCustomPrompt="1"/>
          </p:nvPr>
        </p:nvSpPr>
        <p:spPr>
          <a:xfrm>
            <a:off x="720000" y="1836000"/>
            <a:ext cx="10800000" cy="4294800"/>
          </a:xfrm>
        </p:spPr>
        <p:txBody>
          <a:bodyPr/>
          <a:lstStyle>
            <a:lvl1pPr>
              <a:defRPr baseline="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 dirty="0" smtClean="0"/>
              <a:t>Texte de niveau 1</a:t>
            </a:r>
          </a:p>
          <a:p>
            <a:pPr lvl="1"/>
            <a:r>
              <a:rPr lang="fr-FR" dirty="0" smtClean="0"/>
              <a:t>Texte de niveau 2</a:t>
            </a:r>
          </a:p>
          <a:p>
            <a:pPr lvl="2"/>
            <a:r>
              <a:rPr lang="fr-FR" dirty="0" smtClean="0"/>
              <a:t>Texte de niveau 3</a:t>
            </a:r>
          </a:p>
          <a:p>
            <a:pPr lvl="3"/>
            <a:r>
              <a:rPr lang="fr-FR" dirty="0" smtClean="0"/>
              <a:t>Texte de niveau 4</a:t>
            </a:r>
          </a:p>
          <a:p>
            <a:pPr lvl="4"/>
            <a:r>
              <a:rPr lang="fr-FR" dirty="0" smtClean="0"/>
              <a:t>Texte de niveau 5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4742739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Photos_Tex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>
          <a:xfrm>
            <a:off x="719667" y="3960000"/>
            <a:ext cx="2400000" cy="2170925"/>
          </a:xfrm>
        </p:spPr>
        <p:txBody>
          <a:bodyPr/>
          <a:lstStyle>
            <a:lvl1pPr algn="ctr">
              <a:spcBef>
                <a:spcPts val="0"/>
              </a:spcBef>
              <a:spcAft>
                <a:spcPts val="1400"/>
              </a:spcAft>
              <a:defRPr/>
            </a:lvl1pPr>
            <a:lvl2pPr marL="0" indent="0" algn="ctr">
              <a:lnSpc>
                <a:spcPct val="114000"/>
              </a:lnSpc>
              <a:buFontTx/>
              <a:buNone/>
              <a:defRPr/>
            </a:lvl2pPr>
            <a:lvl3pPr>
              <a:defRPr/>
            </a:lvl3pPr>
            <a:lvl4pPr>
              <a:defRPr baseline="0"/>
            </a:lvl4pPr>
            <a:lvl5pPr>
              <a:defRPr/>
            </a:lvl5pPr>
          </a:lstStyle>
          <a:p>
            <a:pPr lvl="0"/>
            <a:r>
              <a:rPr lang="fr-FR" noProof="0" dirty="0" smtClean="0"/>
              <a:t>Titre</a:t>
            </a:r>
          </a:p>
          <a:p>
            <a:pPr lvl="1"/>
            <a:r>
              <a:rPr lang="fr-FR" noProof="0" dirty="0" smtClean="0"/>
              <a:t>Texte</a:t>
            </a:r>
          </a:p>
        </p:txBody>
      </p:sp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6" name="Titre 15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3503712" y="3959999"/>
            <a:ext cx="2400000" cy="2170926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marL="0" indent="0" algn="ctr">
              <a:lnSpc>
                <a:spcPct val="113000"/>
              </a:lnSpc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17" name="Espace réservé du texte 12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288021" y="3960000"/>
            <a:ext cx="2400000" cy="2170925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marL="0" indent="0" algn="ctr">
              <a:lnSpc>
                <a:spcPct val="113000"/>
              </a:lnSpc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18" name="Espace réservé du texte 12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9120603" y="3960000"/>
            <a:ext cx="2400000" cy="2170925"/>
          </a:xfrm>
        </p:spPr>
        <p:txBody>
          <a:bodyPr/>
          <a:lstStyle>
            <a:lvl1pPr algn="ctr">
              <a:spcBef>
                <a:spcPts val="0"/>
              </a:spcBef>
              <a:defRPr/>
            </a:lvl1pPr>
            <a:lvl2pPr marL="0" indent="0" algn="ctr">
              <a:lnSpc>
                <a:spcPct val="113000"/>
              </a:lnSpc>
              <a:buFontTx/>
              <a:buNone/>
              <a:defRPr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sp>
        <p:nvSpPr>
          <p:cNvPr id="20" name="Espace réservé pour une image  19"/>
          <p:cNvSpPr>
            <a:spLocks noGrp="1" noChangeAspect="1"/>
          </p:cNvSpPr>
          <p:nvPr>
            <p:ph type="pic" sz="quarter" idx="16" hasCustomPrompt="1"/>
          </p:nvPr>
        </p:nvSpPr>
        <p:spPr bwMode="gray">
          <a:xfrm>
            <a:off x="1019667" y="2360613"/>
            <a:ext cx="1800000" cy="1350000"/>
          </a:xfrm>
          <a:prstGeom prst="roundRect">
            <a:avLst>
              <a:gd name="adj" fmla="val 11681"/>
            </a:avLst>
          </a:prstGeo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22" name="Espace réservé pour une image  19"/>
          <p:cNvSpPr>
            <a:spLocks noGrp="1" noChangeAspect="1"/>
          </p:cNvSpPr>
          <p:nvPr>
            <p:ph type="pic" sz="quarter" idx="17" hasCustomPrompt="1"/>
          </p:nvPr>
        </p:nvSpPr>
        <p:spPr bwMode="gray">
          <a:xfrm>
            <a:off x="3803712" y="2360613"/>
            <a:ext cx="1800000" cy="1350000"/>
          </a:xfrm>
          <a:prstGeom prst="roundRect">
            <a:avLst>
              <a:gd name="adj" fmla="val 11681"/>
            </a:avLst>
          </a:prstGeo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23" name="Espace réservé pour une image  19"/>
          <p:cNvSpPr>
            <a:spLocks noGrp="1" noChangeAspect="1"/>
          </p:cNvSpPr>
          <p:nvPr>
            <p:ph type="pic" sz="quarter" idx="18" hasCustomPrompt="1"/>
          </p:nvPr>
        </p:nvSpPr>
        <p:spPr bwMode="gray">
          <a:xfrm>
            <a:off x="6588021" y="2360613"/>
            <a:ext cx="1800000" cy="1350000"/>
          </a:xfrm>
          <a:prstGeom prst="roundRect">
            <a:avLst>
              <a:gd name="adj" fmla="val 11681"/>
            </a:avLst>
          </a:prstGeo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24" name="Espace réservé pour une image  19"/>
          <p:cNvSpPr>
            <a:spLocks noGrp="1" noChangeAspect="1"/>
          </p:cNvSpPr>
          <p:nvPr>
            <p:ph type="pic" sz="quarter" idx="19" hasCustomPrompt="1"/>
          </p:nvPr>
        </p:nvSpPr>
        <p:spPr bwMode="gray">
          <a:xfrm>
            <a:off x="9420603" y="2360613"/>
            <a:ext cx="1800000" cy="1350000"/>
          </a:xfrm>
          <a:prstGeom prst="roundRect">
            <a:avLst>
              <a:gd name="adj" fmla="val 11681"/>
            </a:avLst>
          </a:prstGeo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25" name="Espace réservé de la date 24"/>
          <p:cNvSpPr>
            <a:spLocks noGrp="1"/>
          </p:cNvSpPr>
          <p:nvPr>
            <p:ph type="dt" sz="half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26" name="Espace réservé du numéro de diapositive 25"/>
          <p:cNvSpPr>
            <a:spLocks noGrp="1"/>
          </p:cNvSpPr>
          <p:nvPr>
            <p:ph type="sldNum" sz="quarter" idx="2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7" name="Espace réservé du pied de page 26"/>
          <p:cNvSpPr>
            <a:spLocks noGrp="1"/>
          </p:cNvSpPr>
          <p:nvPr>
            <p:ph type="ftr" sz="quarter" idx="2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575473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Textes_Chiffres_flêch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4" name="Espace réservé du texte 13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719667" y="2979700"/>
            <a:ext cx="3456120" cy="698400"/>
          </a:xfrm>
        </p:spPr>
        <p:txBody>
          <a:bodyPr/>
          <a:lstStyle>
            <a:lvl1pPr algn="ctr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defRPr sz="1000" b="0"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Texte</a:t>
            </a:r>
          </a:p>
        </p:txBody>
      </p:sp>
      <p:sp>
        <p:nvSpPr>
          <p:cNvPr id="44" name="Titre 43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27" name="Espace réservé du texte 13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4367940" y="2980800"/>
            <a:ext cx="3456120" cy="698400"/>
          </a:xfrm>
        </p:spPr>
        <p:txBody>
          <a:bodyPr/>
          <a:lstStyle>
            <a:lvl1pPr algn="ctr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defRPr sz="1000" b="0"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Texte</a:t>
            </a:r>
          </a:p>
        </p:txBody>
      </p:sp>
      <p:sp>
        <p:nvSpPr>
          <p:cNvPr id="28" name="Espace réservé du texte 13"/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8016000" y="2980800"/>
            <a:ext cx="3456120" cy="698400"/>
          </a:xfrm>
        </p:spPr>
        <p:txBody>
          <a:bodyPr/>
          <a:lstStyle>
            <a:lvl1pPr algn="ctr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defRPr sz="1000" b="0"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Texte</a:t>
            </a:r>
          </a:p>
        </p:txBody>
      </p:sp>
      <p:sp>
        <p:nvSpPr>
          <p:cNvPr id="29" name="Espace réservé du texte 13"/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719667" y="5431021"/>
            <a:ext cx="3456120" cy="699904"/>
          </a:xfrm>
        </p:spPr>
        <p:txBody>
          <a:bodyPr/>
          <a:lstStyle>
            <a:lvl1pPr algn="ctr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defRPr sz="1000" b="0"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Texte</a:t>
            </a:r>
          </a:p>
        </p:txBody>
      </p:sp>
      <p:sp>
        <p:nvSpPr>
          <p:cNvPr id="31" name="Espace réservé du texte 13"/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4367940" y="5431021"/>
            <a:ext cx="3456120" cy="699904"/>
          </a:xfrm>
        </p:spPr>
        <p:txBody>
          <a:bodyPr/>
          <a:lstStyle>
            <a:lvl1pPr algn="ctr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defRPr sz="1000" b="0"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Texte</a:t>
            </a:r>
          </a:p>
        </p:txBody>
      </p:sp>
      <p:sp>
        <p:nvSpPr>
          <p:cNvPr id="33" name="Espace réservé du texte 13"/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8016000" y="5431021"/>
            <a:ext cx="3456120" cy="699904"/>
          </a:xfrm>
        </p:spPr>
        <p:txBody>
          <a:bodyPr/>
          <a:lstStyle>
            <a:lvl1pPr algn="ctr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defRPr sz="1000" b="0" baseline="0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fr-FR" dirty="0" smtClean="0"/>
              <a:t>Texte</a:t>
            </a:r>
          </a:p>
        </p:txBody>
      </p:sp>
      <p:sp>
        <p:nvSpPr>
          <p:cNvPr id="65" name="Espace réservé de la date 64"/>
          <p:cNvSpPr>
            <a:spLocks noGrp="1"/>
          </p:cNvSpPr>
          <p:nvPr>
            <p:ph type="dt" sz="half" idx="25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66" name="Espace réservé du numéro de diapositive 65"/>
          <p:cNvSpPr>
            <a:spLocks noGrp="1"/>
          </p:cNvSpPr>
          <p:nvPr>
            <p:ph type="sldNum" sz="quarter" idx="26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67" name="Espace réservé du pied de page 66"/>
          <p:cNvSpPr>
            <a:spLocks noGrp="1"/>
          </p:cNvSpPr>
          <p:nvPr>
            <p:ph type="ftr" sz="quarter" idx="27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69" name="Espace réservé du texte 68"/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719665" y="2307600"/>
            <a:ext cx="3456000" cy="612000"/>
          </a:xfrm>
          <a:prstGeom prst="homePlate">
            <a:avLst/>
          </a:prstGeom>
          <a:solidFill>
            <a:schemeClr val="tx2"/>
          </a:solidFill>
        </p:spPr>
        <p:txBody>
          <a:bodyPr lIns="252000" tIns="72000" rIns="180000" bIns="72000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smtClean="0"/>
              <a:t>Titre</a:t>
            </a:r>
          </a:p>
        </p:txBody>
      </p:sp>
      <p:sp>
        <p:nvSpPr>
          <p:cNvPr id="70" name="Espace réservé du texte 68"/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4368000" y="2307600"/>
            <a:ext cx="3456000" cy="612000"/>
          </a:xfrm>
          <a:prstGeom prst="homePlate">
            <a:avLst/>
          </a:prstGeom>
          <a:solidFill>
            <a:schemeClr val="tx2"/>
          </a:solidFill>
        </p:spPr>
        <p:txBody>
          <a:bodyPr lIns="252000" tIns="72000" rIns="180000" bIns="72000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smtClean="0"/>
              <a:t>Titre</a:t>
            </a:r>
          </a:p>
        </p:txBody>
      </p:sp>
      <p:sp>
        <p:nvSpPr>
          <p:cNvPr id="71" name="Espace réservé du texte 68"/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8016000" y="2307600"/>
            <a:ext cx="3456000" cy="612000"/>
          </a:xfrm>
          <a:prstGeom prst="homePlate">
            <a:avLst/>
          </a:prstGeom>
          <a:solidFill>
            <a:schemeClr val="tx2"/>
          </a:solidFill>
        </p:spPr>
        <p:txBody>
          <a:bodyPr lIns="252000" tIns="72000" rIns="180000" bIns="72000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smtClean="0"/>
              <a:t>Titre</a:t>
            </a:r>
          </a:p>
        </p:txBody>
      </p:sp>
      <p:sp>
        <p:nvSpPr>
          <p:cNvPr id="72" name="Espace réservé du texte 68"/>
          <p:cNvSpPr>
            <a:spLocks noGrp="1"/>
          </p:cNvSpPr>
          <p:nvPr>
            <p:ph type="body" sz="quarter" idx="31" hasCustomPrompt="1"/>
          </p:nvPr>
        </p:nvSpPr>
        <p:spPr bwMode="gray">
          <a:xfrm>
            <a:off x="719667" y="4759200"/>
            <a:ext cx="3456000" cy="612000"/>
          </a:xfrm>
          <a:prstGeom prst="homePlate">
            <a:avLst/>
          </a:prstGeom>
          <a:solidFill>
            <a:schemeClr val="tx2"/>
          </a:solidFill>
        </p:spPr>
        <p:txBody>
          <a:bodyPr lIns="252000" tIns="72000" rIns="180000" bIns="72000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smtClean="0"/>
              <a:t>Titre</a:t>
            </a:r>
          </a:p>
        </p:txBody>
      </p:sp>
      <p:sp>
        <p:nvSpPr>
          <p:cNvPr id="73" name="Espace réservé du texte 68"/>
          <p:cNvSpPr>
            <a:spLocks noGrp="1"/>
          </p:cNvSpPr>
          <p:nvPr>
            <p:ph type="body" sz="quarter" idx="32" hasCustomPrompt="1"/>
          </p:nvPr>
        </p:nvSpPr>
        <p:spPr bwMode="gray">
          <a:xfrm>
            <a:off x="4368000" y="4759200"/>
            <a:ext cx="3456000" cy="612000"/>
          </a:xfrm>
          <a:prstGeom prst="homePlate">
            <a:avLst/>
          </a:prstGeom>
          <a:solidFill>
            <a:schemeClr val="tx2"/>
          </a:solidFill>
        </p:spPr>
        <p:txBody>
          <a:bodyPr lIns="252000" tIns="72000" rIns="180000" bIns="72000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smtClean="0"/>
              <a:t>Titre</a:t>
            </a:r>
          </a:p>
        </p:txBody>
      </p:sp>
      <p:sp>
        <p:nvSpPr>
          <p:cNvPr id="74" name="Espace réservé du texte 68"/>
          <p:cNvSpPr>
            <a:spLocks noGrp="1"/>
          </p:cNvSpPr>
          <p:nvPr>
            <p:ph type="body" sz="quarter" idx="33" hasCustomPrompt="1"/>
          </p:nvPr>
        </p:nvSpPr>
        <p:spPr bwMode="gray">
          <a:xfrm>
            <a:off x="8016000" y="4759200"/>
            <a:ext cx="3456000" cy="612000"/>
          </a:xfrm>
          <a:prstGeom prst="homePlate">
            <a:avLst/>
          </a:prstGeom>
          <a:solidFill>
            <a:schemeClr val="tx2"/>
          </a:solidFill>
        </p:spPr>
        <p:txBody>
          <a:bodyPr lIns="252000" tIns="72000" rIns="180000" bIns="72000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smtClean="0"/>
              <a:t>Titre</a:t>
            </a:r>
          </a:p>
        </p:txBody>
      </p:sp>
      <p:sp>
        <p:nvSpPr>
          <p:cNvPr id="37" name="Espace réservé du texte 3"/>
          <p:cNvSpPr>
            <a:spLocks noGrp="1" noChangeAspect="1"/>
          </p:cNvSpPr>
          <p:nvPr>
            <p:ph type="body" sz="quarter" idx="34" hasCustomPrompt="1"/>
          </p:nvPr>
        </p:nvSpPr>
        <p:spPr>
          <a:xfrm>
            <a:off x="2121600" y="1400224"/>
            <a:ext cx="336000" cy="684000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8" name="Espace réservé du texte 3"/>
          <p:cNvSpPr>
            <a:spLocks noGrp="1" noChangeAspect="1"/>
          </p:cNvSpPr>
          <p:nvPr>
            <p:ph type="body" sz="quarter" idx="35" hasCustomPrompt="1"/>
          </p:nvPr>
        </p:nvSpPr>
        <p:spPr>
          <a:xfrm>
            <a:off x="5760032" y="1400146"/>
            <a:ext cx="624000" cy="684000"/>
          </a:xfrm>
          <a:blipFill dpi="0" rotWithShape="1">
            <a:blip r:embed="rId3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9" name="Espace réservé du texte 3"/>
          <p:cNvSpPr>
            <a:spLocks noGrp="1" noChangeAspect="1"/>
          </p:cNvSpPr>
          <p:nvPr>
            <p:ph type="body" sz="quarter" idx="36" hasCustomPrompt="1"/>
          </p:nvPr>
        </p:nvSpPr>
        <p:spPr>
          <a:xfrm>
            <a:off x="9432000" y="1419466"/>
            <a:ext cx="624000" cy="684000"/>
          </a:xfrm>
          <a:blipFill dpi="0" rotWithShape="1">
            <a:blip r:embed="rId4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0" name="Espace réservé du texte 3"/>
          <p:cNvSpPr>
            <a:spLocks noGrp="1" noChangeAspect="1"/>
          </p:cNvSpPr>
          <p:nvPr>
            <p:ph type="body" sz="quarter" idx="37" hasCustomPrompt="1"/>
          </p:nvPr>
        </p:nvSpPr>
        <p:spPr>
          <a:xfrm>
            <a:off x="2025600" y="3836920"/>
            <a:ext cx="624000" cy="684000"/>
          </a:xfrm>
          <a:blipFill dpi="0" rotWithShape="1">
            <a:blip r:embed="rId5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1" name="Espace réservé du texte 3"/>
          <p:cNvSpPr>
            <a:spLocks noGrp="1" noChangeAspect="1"/>
          </p:cNvSpPr>
          <p:nvPr>
            <p:ph type="body" sz="quarter" idx="38" hasCustomPrompt="1"/>
          </p:nvPr>
        </p:nvSpPr>
        <p:spPr>
          <a:xfrm>
            <a:off x="5759963" y="3843234"/>
            <a:ext cx="624000" cy="684000"/>
          </a:xfrm>
          <a:blipFill dpi="0" rotWithShape="1">
            <a:blip r:embed="rId6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2" name="Espace réservé du texte 3"/>
          <p:cNvSpPr>
            <a:spLocks noGrp="1" noChangeAspect="1"/>
          </p:cNvSpPr>
          <p:nvPr>
            <p:ph type="body" sz="quarter" idx="39" hasCustomPrompt="1"/>
          </p:nvPr>
        </p:nvSpPr>
        <p:spPr>
          <a:xfrm>
            <a:off x="9494400" y="3874428"/>
            <a:ext cx="624000" cy="684000"/>
          </a:xfrm>
          <a:blipFill dpi="0" rotWithShape="1">
            <a:blip r:embed="rId7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4026198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Texte_Visu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>
          <a:xfrm>
            <a:off x="6336457" y="1475259"/>
            <a:ext cx="5184561" cy="46556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 baseline="0"/>
            </a:lvl4pPr>
            <a:lvl5pPr>
              <a:defRPr/>
            </a:lvl5pPr>
          </a:lstStyle>
          <a:p>
            <a:pPr lvl="0"/>
            <a:r>
              <a:rPr lang="fr-FR" noProof="0" dirty="0" smtClean="0"/>
              <a:t>Texte de niveau 1</a:t>
            </a:r>
          </a:p>
          <a:p>
            <a:pPr lvl="1"/>
            <a:r>
              <a:rPr lang="fr-FR" noProof="0" dirty="0" smtClean="0"/>
              <a:t>Texte de niveau 2</a:t>
            </a:r>
          </a:p>
          <a:p>
            <a:pPr lvl="2"/>
            <a:r>
              <a:rPr lang="fr-FR" noProof="0" dirty="0" smtClean="0"/>
              <a:t>Texte de niveau 3</a:t>
            </a:r>
          </a:p>
          <a:p>
            <a:pPr lvl="3"/>
            <a:r>
              <a:rPr lang="fr-FR" noProof="0" dirty="0" smtClean="0"/>
              <a:t>Texte de niveau 4</a:t>
            </a:r>
          </a:p>
          <a:p>
            <a:pPr lvl="4"/>
            <a:r>
              <a:rPr lang="fr-FR" noProof="0" dirty="0" smtClean="0"/>
              <a:t>Texte de niveau 5</a:t>
            </a:r>
            <a:endParaRPr lang="fr-FR" noProof="0" dirty="0"/>
          </a:p>
        </p:txBody>
      </p:sp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6" name="Titre 15"/>
          <p:cNvSpPr>
            <a:spLocks noGrp="1"/>
          </p:cNvSpPr>
          <p:nvPr>
            <p:ph type="title" hasCustomPrompt="1"/>
          </p:nvPr>
        </p:nvSpPr>
        <p:spPr bwMode="gray">
          <a:xfrm>
            <a:off x="719666" y="-1"/>
            <a:ext cx="10801351" cy="774111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719667" y="1530000"/>
            <a:ext cx="5136307" cy="4608512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3" name="Espace réservé de la date 12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8" name="Espace réservé du pied de page 17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43653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uverture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 bwMode="gray">
          <a:xfrm>
            <a:off x="0" y="3420000"/>
            <a:ext cx="12192000" cy="343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grpSp>
        <p:nvGrpSpPr>
          <p:cNvPr id="2" name="Groupe 14"/>
          <p:cNvGrpSpPr>
            <a:grpSpLocks/>
          </p:cNvGrpSpPr>
          <p:nvPr userDrawn="1"/>
        </p:nvGrpSpPr>
        <p:grpSpPr bwMode="gray">
          <a:xfrm>
            <a:off x="4128000" y="5472000"/>
            <a:ext cx="3936000" cy="46800"/>
            <a:chOff x="2844800" y="1038225"/>
            <a:chExt cx="3465513" cy="71438"/>
          </a:xfrm>
          <a:solidFill>
            <a:schemeClr val="bg1"/>
          </a:solidFill>
        </p:grpSpPr>
        <p:sp>
          <p:nvSpPr>
            <p:cNvPr id="16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7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9668" y="5833840"/>
            <a:ext cx="10801349" cy="331465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Date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0" y="6650038"/>
            <a:ext cx="719667" cy="207962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fr-FR" smtClean="0">
                <a:solidFill>
                  <a:srgbClr val="3D3D3B">
                    <a:alpha val="0"/>
                  </a:srgbClr>
                </a:solidFill>
              </a:rPr>
              <a:pPr/>
              <a:t>‹nº›</a:t>
            </a:fld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4026210"/>
            <a:ext cx="10801351" cy="1188132"/>
          </a:xfrm>
        </p:spPr>
        <p:txBody>
          <a:bodyPr/>
          <a:lstStyle>
            <a:lvl1pPr>
              <a:lnSpc>
                <a:spcPct val="117000"/>
              </a:lnSpc>
              <a:defRPr sz="30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8" name="Groupe 21"/>
          <p:cNvGrpSpPr/>
          <p:nvPr userDrawn="1"/>
        </p:nvGrpSpPr>
        <p:grpSpPr bwMode="gray">
          <a:xfrm>
            <a:off x="5255685" y="1277939"/>
            <a:ext cx="1712383" cy="852487"/>
            <a:chOff x="3941763" y="1277938"/>
            <a:chExt cx="1284287" cy="852487"/>
          </a:xfrm>
        </p:grpSpPr>
        <p:sp>
          <p:nvSpPr>
            <p:cNvPr id="23" name="Freeform 5"/>
            <p:cNvSpPr>
              <a:spLocks/>
            </p:cNvSpPr>
            <p:nvPr userDrawn="1"/>
          </p:nvSpPr>
          <p:spPr bwMode="gray">
            <a:xfrm>
              <a:off x="3941763" y="1303338"/>
              <a:ext cx="390525" cy="801687"/>
            </a:xfrm>
            <a:custGeom>
              <a:avLst/>
              <a:gdLst/>
              <a:ahLst/>
              <a:cxnLst>
                <a:cxn ang="0">
                  <a:pos x="1117" y="10"/>
                </a:cxn>
                <a:cxn ang="0">
                  <a:pos x="1117" y="10"/>
                </a:cxn>
                <a:cxn ang="0">
                  <a:pos x="1136" y="0"/>
                </a:cxn>
                <a:cxn ang="0">
                  <a:pos x="1152" y="20"/>
                </a:cxn>
                <a:cxn ang="0">
                  <a:pos x="1143" y="39"/>
                </a:cxn>
                <a:cxn ang="0">
                  <a:pos x="724" y="1181"/>
                </a:cxn>
                <a:cxn ang="0">
                  <a:pos x="1143" y="2317"/>
                </a:cxn>
                <a:cxn ang="0">
                  <a:pos x="1152" y="2336"/>
                </a:cxn>
                <a:cxn ang="0">
                  <a:pos x="1136" y="2355"/>
                </a:cxn>
                <a:cxn ang="0">
                  <a:pos x="1117" y="2346"/>
                </a:cxn>
                <a:cxn ang="0">
                  <a:pos x="84" y="1347"/>
                </a:cxn>
                <a:cxn ang="0">
                  <a:pos x="0" y="1178"/>
                </a:cxn>
                <a:cxn ang="0">
                  <a:pos x="84" y="1009"/>
                </a:cxn>
                <a:cxn ang="0">
                  <a:pos x="1117" y="10"/>
                </a:cxn>
              </a:cxnLst>
              <a:rect l="0" t="0" r="r" b="b"/>
              <a:pathLst>
                <a:path w="1152" h="2355">
                  <a:moveTo>
                    <a:pt x="1117" y="10"/>
                  </a:moveTo>
                  <a:lnTo>
                    <a:pt x="1117" y="10"/>
                  </a:lnTo>
                  <a:cubicBezTo>
                    <a:pt x="1124" y="3"/>
                    <a:pt x="1130" y="0"/>
                    <a:pt x="1136" y="0"/>
                  </a:cubicBezTo>
                  <a:cubicBezTo>
                    <a:pt x="1145" y="0"/>
                    <a:pt x="1152" y="9"/>
                    <a:pt x="1152" y="20"/>
                  </a:cubicBezTo>
                  <a:cubicBezTo>
                    <a:pt x="1152" y="26"/>
                    <a:pt x="1149" y="33"/>
                    <a:pt x="1143" y="39"/>
                  </a:cubicBezTo>
                  <a:cubicBezTo>
                    <a:pt x="900" y="340"/>
                    <a:pt x="724" y="693"/>
                    <a:pt x="724" y="1181"/>
                  </a:cubicBezTo>
                  <a:cubicBezTo>
                    <a:pt x="724" y="1670"/>
                    <a:pt x="900" y="2015"/>
                    <a:pt x="1143" y="2317"/>
                  </a:cubicBezTo>
                  <a:cubicBezTo>
                    <a:pt x="1149" y="2323"/>
                    <a:pt x="1152" y="2330"/>
                    <a:pt x="1152" y="2336"/>
                  </a:cubicBezTo>
                  <a:cubicBezTo>
                    <a:pt x="1152" y="2346"/>
                    <a:pt x="1145" y="2355"/>
                    <a:pt x="1136" y="2355"/>
                  </a:cubicBezTo>
                  <a:cubicBezTo>
                    <a:pt x="1130" y="2355"/>
                    <a:pt x="1124" y="2353"/>
                    <a:pt x="1117" y="2346"/>
                  </a:cubicBezTo>
                  <a:lnTo>
                    <a:pt x="84" y="1347"/>
                  </a:lnTo>
                  <a:cubicBezTo>
                    <a:pt x="32" y="1303"/>
                    <a:pt x="0" y="1251"/>
                    <a:pt x="0" y="1178"/>
                  </a:cubicBezTo>
                  <a:cubicBezTo>
                    <a:pt x="0" y="1104"/>
                    <a:pt x="32" y="1053"/>
                    <a:pt x="84" y="1009"/>
                  </a:cubicBezTo>
                  <a:lnTo>
                    <a:pt x="1117" y="1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24" name="Freeform 6"/>
            <p:cNvSpPr>
              <a:spLocks/>
            </p:cNvSpPr>
            <p:nvPr userDrawn="1"/>
          </p:nvSpPr>
          <p:spPr bwMode="gray">
            <a:xfrm>
              <a:off x="4400550" y="1277938"/>
              <a:ext cx="825500" cy="852487"/>
            </a:xfrm>
            <a:custGeom>
              <a:avLst/>
              <a:gdLst/>
              <a:ahLst/>
              <a:cxnLst>
                <a:cxn ang="0">
                  <a:pos x="562" y="0"/>
                </a:cxn>
                <a:cxn ang="0">
                  <a:pos x="562" y="0"/>
                </a:cxn>
                <a:cxn ang="0">
                  <a:pos x="0" y="1255"/>
                </a:cxn>
                <a:cxn ang="0">
                  <a:pos x="562" y="2504"/>
                </a:cxn>
                <a:cxn ang="0">
                  <a:pos x="1013" y="2245"/>
                </a:cxn>
                <a:cxn ang="0">
                  <a:pos x="981" y="2174"/>
                </a:cxn>
                <a:cxn ang="0">
                  <a:pos x="821" y="1854"/>
                </a:cxn>
                <a:cxn ang="0">
                  <a:pos x="1132" y="1527"/>
                </a:cxn>
                <a:cxn ang="0">
                  <a:pos x="1459" y="1898"/>
                </a:cxn>
                <a:cxn ang="0">
                  <a:pos x="1283" y="2394"/>
                </a:cxn>
                <a:cxn ang="0">
                  <a:pos x="1278" y="2411"/>
                </a:cxn>
                <a:cxn ang="0">
                  <a:pos x="1293" y="2430"/>
                </a:cxn>
                <a:cxn ang="0">
                  <a:pos x="1312" y="2420"/>
                </a:cxn>
                <a:cxn ang="0">
                  <a:pos x="2345" y="1421"/>
                </a:cxn>
                <a:cxn ang="0">
                  <a:pos x="2430" y="1252"/>
                </a:cxn>
                <a:cxn ang="0">
                  <a:pos x="2345" y="1083"/>
                </a:cxn>
                <a:cxn ang="0">
                  <a:pos x="1312" y="84"/>
                </a:cxn>
                <a:cxn ang="0">
                  <a:pos x="1293" y="74"/>
                </a:cxn>
                <a:cxn ang="0">
                  <a:pos x="1278" y="92"/>
                </a:cxn>
                <a:cxn ang="0">
                  <a:pos x="1283" y="109"/>
                </a:cxn>
                <a:cxn ang="0">
                  <a:pos x="1459" y="605"/>
                </a:cxn>
                <a:cxn ang="0">
                  <a:pos x="1132" y="976"/>
                </a:cxn>
                <a:cxn ang="0">
                  <a:pos x="821" y="650"/>
                </a:cxn>
                <a:cxn ang="0">
                  <a:pos x="981" y="330"/>
                </a:cxn>
                <a:cxn ang="0">
                  <a:pos x="1013" y="258"/>
                </a:cxn>
                <a:cxn ang="0">
                  <a:pos x="562" y="0"/>
                </a:cxn>
              </a:cxnLst>
              <a:rect l="0" t="0" r="r" b="b"/>
              <a:pathLst>
                <a:path w="2430" h="2504">
                  <a:moveTo>
                    <a:pt x="562" y="0"/>
                  </a:moveTo>
                  <a:lnTo>
                    <a:pt x="562" y="0"/>
                  </a:lnTo>
                  <a:cubicBezTo>
                    <a:pt x="158" y="0"/>
                    <a:pt x="0" y="572"/>
                    <a:pt x="0" y="1255"/>
                  </a:cubicBezTo>
                  <a:cubicBezTo>
                    <a:pt x="0" y="1939"/>
                    <a:pt x="158" y="2504"/>
                    <a:pt x="562" y="2504"/>
                  </a:cubicBezTo>
                  <a:cubicBezTo>
                    <a:pt x="805" y="2504"/>
                    <a:pt x="1012" y="2362"/>
                    <a:pt x="1013" y="2245"/>
                  </a:cubicBezTo>
                  <a:cubicBezTo>
                    <a:pt x="1013" y="2220"/>
                    <a:pt x="1003" y="2195"/>
                    <a:pt x="981" y="2174"/>
                  </a:cubicBezTo>
                  <a:cubicBezTo>
                    <a:pt x="866" y="2063"/>
                    <a:pt x="821" y="1952"/>
                    <a:pt x="821" y="1854"/>
                  </a:cubicBezTo>
                  <a:cubicBezTo>
                    <a:pt x="820" y="1667"/>
                    <a:pt x="983" y="1527"/>
                    <a:pt x="1132" y="1527"/>
                  </a:cubicBezTo>
                  <a:cubicBezTo>
                    <a:pt x="1338" y="1527"/>
                    <a:pt x="1459" y="1689"/>
                    <a:pt x="1459" y="1898"/>
                  </a:cubicBezTo>
                  <a:cubicBezTo>
                    <a:pt x="1459" y="2097"/>
                    <a:pt x="1375" y="2262"/>
                    <a:pt x="1283" y="2394"/>
                  </a:cubicBezTo>
                  <a:cubicBezTo>
                    <a:pt x="1279" y="2400"/>
                    <a:pt x="1278" y="2406"/>
                    <a:pt x="1278" y="2411"/>
                  </a:cubicBezTo>
                  <a:cubicBezTo>
                    <a:pt x="1278" y="2422"/>
                    <a:pt x="1284" y="2430"/>
                    <a:pt x="1293" y="2430"/>
                  </a:cubicBezTo>
                  <a:cubicBezTo>
                    <a:pt x="1299" y="2430"/>
                    <a:pt x="1305" y="2427"/>
                    <a:pt x="1312" y="2420"/>
                  </a:cubicBezTo>
                  <a:lnTo>
                    <a:pt x="2345" y="1421"/>
                  </a:lnTo>
                  <a:cubicBezTo>
                    <a:pt x="2397" y="1377"/>
                    <a:pt x="2430" y="1325"/>
                    <a:pt x="2430" y="1252"/>
                  </a:cubicBezTo>
                  <a:cubicBezTo>
                    <a:pt x="2430" y="1178"/>
                    <a:pt x="2397" y="1127"/>
                    <a:pt x="2345" y="1083"/>
                  </a:cubicBezTo>
                  <a:lnTo>
                    <a:pt x="1312" y="84"/>
                  </a:lnTo>
                  <a:cubicBezTo>
                    <a:pt x="1305" y="76"/>
                    <a:pt x="1299" y="74"/>
                    <a:pt x="1293" y="74"/>
                  </a:cubicBezTo>
                  <a:cubicBezTo>
                    <a:pt x="1284" y="74"/>
                    <a:pt x="1278" y="82"/>
                    <a:pt x="1278" y="92"/>
                  </a:cubicBezTo>
                  <a:cubicBezTo>
                    <a:pt x="1278" y="98"/>
                    <a:pt x="1279" y="104"/>
                    <a:pt x="1283" y="109"/>
                  </a:cubicBezTo>
                  <a:cubicBezTo>
                    <a:pt x="1375" y="241"/>
                    <a:pt x="1459" y="407"/>
                    <a:pt x="1459" y="605"/>
                  </a:cubicBezTo>
                  <a:cubicBezTo>
                    <a:pt x="1459" y="814"/>
                    <a:pt x="1338" y="976"/>
                    <a:pt x="1132" y="976"/>
                  </a:cubicBezTo>
                  <a:cubicBezTo>
                    <a:pt x="983" y="976"/>
                    <a:pt x="820" y="837"/>
                    <a:pt x="821" y="650"/>
                  </a:cubicBezTo>
                  <a:cubicBezTo>
                    <a:pt x="821" y="552"/>
                    <a:pt x="866" y="441"/>
                    <a:pt x="981" y="330"/>
                  </a:cubicBezTo>
                  <a:cubicBezTo>
                    <a:pt x="1003" y="308"/>
                    <a:pt x="1013" y="284"/>
                    <a:pt x="1013" y="258"/>
                  </a:cubicBezTo>
                  <a:cubicBezTo>
                    <a:pt x="1012" y="141"/>
                    <a:pt x="805" y="0"/>
                    <a:pt x="562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457855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4_Visu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6" name="Titre 15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719667" y="1530000"/>
            <a:ext cx="5256000" cy="2214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1" name="Espace réservé pour une image  11"/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265017" y="1530000"/>
            <a:ext cx="5256000" cy="2214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3" name="Espace réservé pour une image  11"/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719667" y="3916800"/>
            <a:ext cx="5256000" cy="2214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7" name="Espace réservé pour une image  11"/>
          <p:cNvSpPr>
            <a:spLocks noGrp="1"/>
          </p:cNvSpPr>
          <p:nvPr>
            <p:ph type="pic" sz="quarter" idx="20" hasCustomPrompt="1"/>
          </p:nvPr>
        </p:nvSpPr>
        <p:spPr bwMode="gray">
          <a:xfrm>
            <a:off x="6265017" y="3916925"/>
            <a:ext cx="5256000" cy="2214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8" name="Espace réservé de la date 17"/>
          <p:cNvSpPr>
            <a:spLocks noGrp="1"/>
          </p:cNvSpPr>
          <p:nvPr>
            <p:ph type="dt" sz="half" idx="21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22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0" name="Espace réservé du pied de page 19"/>
          <p:cNvSpPr>
            <a:spLocks noGrp="1"/>
          </p:cNvSpPr>
          <p:nvPr>
            <p:ph type="ftr" sz="quarter" idx="23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8491869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Visu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6" name="Titre 15"/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719666" y="1530000"/>
            <a:ext cx="10801351" cy="4590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8" name="Espace réservé de la date 17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0" name="Espace réservé du pied de page 19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472782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Texte_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 bwMode="gray">
          <a:xfrm>
            <a:off x="720001" y="1475259"/>
            <a:ext cx="5184561" cy="4655666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 baseline="0"/>
            </a:lvl4pPr>
            <a:lvl5pPr>
              <a:defRPr/>
            </a:lvl5pPr>
          </a:lstStyle>
          <a:p>
            <a:pPr lvl="0"/>
            <a:r>
              <a:rPr lang="fr-FR" noProof="0" dirty="0" smtClean="0"/>
              <a:t>Texte de niveau 1</a:t>
            </a:r>
          </a:p>
          <a:p>
            <a:pPr lvl="1"/>
            <a:r>
              <a:rPr lang="fr-FR" noProof="0" dirty="0" smtClean="0"/>
              <a:t>Texte de niveau 2</a:t>
            </a:r>
          </a:p>
          <a:p>
            <a:pPr lvl="2"/>
            <a:r>
              <a:rPr lang="fr-FR" noProof="0" dirty="0" smtClean="0"/>
              <a:t>Texte de niveau 3</a:t>
            </a:r>
          </a:p>
          <a:p>
            <a:pPr lvl="3"/>
            <a:r>
              <a:rPr lang="fr-FR" noProof="0" dirty="0" smtClean="0"/>
              <a:t>Texte de niveau 4</a:t>
            </a:r>
          </a:p>
          <a:p>
            <a:pPr lvl="4"/>
            <a:r>
              <a:rPr lang="fr-FR" noProof="0" dirty="0" smtClean="0"/>
              <a:t>Texte de niveau 5</a:t>
            </a:r>
            <a:endParaRPr lang="fr-FR" noProof="0" dirty="0"/>
          </a:p>
        </p:txBody>
      </p:sp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6" name="Titre 15"/>
          <p:cNvSpPr>
            <a:spLocks noGrp="1"/>
          </p:cNvSpPr>
          <p:nvPr>
            <p:ph type="title" hasCustomPrompt="1"/>
          </p:nvPr>
        </p:nvSpPr>
        <p:spPr bwMode="gray">
          <a:xfrm>
            <a:off x="719666" y="-1"/>
            <a:ext cx="10801351" cy="774111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7" name="Espace réservé du graphique 16"/>
          <p:cNvSpPr>
            <a:spLocks noGrp="1"/>
          </p:cNvSpPr>
          <p:nvPr>
            <p:ph type="chart" sz="quarter" idx="13" hasCustomPrompt="1"/>
          </p:nvPr>
        </p:nvSpPr>
        <p:spPr bwMode="gray">
          <a:xfrm>
            <a:off x="6624571" y="1592796"/>
            <a:ext cx="4560000" cy="3204000"/>
          </a:xfrm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Graphique</a:t>
            </a:r>
            <a:endParaRPr lang="fr-FR" dirty="0"/>
          </a:p>
        </p:txBody>
      </p:sp>
      <p:sp>
        <p:nvSpPr>
          <p:cNvPr id="18" name="Espace réservé de la date 17"/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0" name="Espace réservé du pied de page 19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7" hasCustomPrompt="1"/>
          </p:nvPr>
        </p:nvSpPr>
        <p:spPr>
          <a:xfrm>
            <a:off x="6623051" y="4977917"/>
            <a:ext cx="4560000" cy="1153009"/>
          </a:xfrm>
        </p:spPr>
        <p:txBody>
          <a:bodyPr/>
          <a:lstStyle>
            <a:lvl1pPr algn="ctr">
              <a:spcBef>
                <a:spcPts val="0"/>
              </a:spcBef>
              <a:spcAft>
                <a:spcPts val="0"/>
              </a:spcAft>
              <a:defRPr sz="2000" baseline="0"/>
            </a:lvl1pPr>
            <a:lvl2pPr marL="0" indent="0" algn="ctr">
              <a:buFontTx/>
              <a:buNone/>
              <a:defRPr sz="1000" i="1"/>
            </a:lvl2pPr>
          </a:lstStyle>
          <a:p>
            <a:pPr lvl="0"/>
            <a:r>
              <a:rPr lang="fr-FR" dirty="0" smtClean="0"/>
              <a:t>Texte de niveau 1</a:t>
            </a:r>
          </a:p>
          <a:p>
            <a:pPr lvl="1"/>
            <a:r>
              <a:rPr lang="da-DK" dirty="0" smtClean="0"/>
              <a:t>Texte de niveau 2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xmlns="" val="383760555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_Graphiq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6"/>
          <p:cNvGrpSpPr>
            <a:grpSpLocks noChangeAspect="1"/>
          </p:cNvGrpSpPr>
          <p:nvPr userDrawn="1"/>
        </p:nvGrpSpPr>
        <p:grpSpPr bwMode="gray">
          <a:xfrm>
            <a:off x="3793067" y="1026000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8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6" name="Titre 15"/>
          <p:cNvSpPr>
            <a:spLocks noGrp="1"/>
          </p:cNvSpPr>
          <p:nvPr>
            <p:ph type="title" hasCustomPrompt="1"/>
          </p:nvPr>
        </p:nvSpPr>
        <p:spPr bwMode="gray">
          <a:xfrm>
            <a:off x="719666" y="-1"/>
            <a:ext cx="10801351" cy="774111"/>
          </a:xfrm>
        </p:spPr>
        <p:txBody>
          <a:bodyPr/>
          <a:lstStyle>
            <a:lvl1pPr>
              <a:defRPr/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sp>
        <p:nvSpPr>
          <p:cNvPr id="17" name="Espace réservé du graphique 16"/>
          <p:cNvSpPr>
            <a:spLocks noGrp="1"/>
          </p:cNvSpPr>
          <p:nvPr>
            <p:ph type="chart" sz="quarter" idx="13" hasCustomPrompt="1"/>
          </p:nvPr>
        </p:nvSpPr>
        <p:spPr bwMode="gray">
          <a:xfrm>
            <a:off x="952502" y="2168860"/>
            <a:ext cx="10336013" cy="2808312"/>
          </a:xfrm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Graphique</a:t>
            </a:r>
            <a:endParaRPr lang="fr-FR" dirty="0"/>
          </a:p>
        </p:txBody>
      </p:sp>
      <p:sp>
        <p:nvSpPr>
          <p:cNvPr id="11" name="Espace réservé de la date 10"/>
          <p:cNvSpPr>
            <a:spLocks noGrp="1"/>
          </p:cNvSpPr>
          <p:nvPr>
            <p:ph type="dt" sz="half" idx="14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6019087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0" y="6650038"/>
            <a:ext cx="719667" cy="207962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fr-FR" smtClean="0">
                <a:solidFill>
                  <a:srgbClr val="3D3D3B">
                    <a:alpha val="0"/>
                  </a:srgbClr>
                </a:solidFill>
              </a:rPr>
              <a:pPr/>
              <a:t>‹nº›</a:t>
            </a:fld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1" y="6650038"/>
            <a:ext cx="719667" cy="207962"/>
          </a:xfrm>
        </p:spPr>
        <p:txBody>
          <a:bodyPr anchor="t" anchorCtr="0"/>
          <a:lstStyle>
            <a:lvl1pPr>
              <a:lnSpc>
                <a:spcPct val="117000"/>
              </a:lnSpc>
              <a:defRPr sz="100" b="1" baseline="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2" name="Groupe 17"/>
          <p:cNvGrpSpPr>
            <a:grpSpLocks noChangeAspect="1"/>
          </p:cNvGrpSpPr>
          <p:nvPr userDrawn="1"/>
        </p:nvGrpSpPr>
        <p:grpSpPr bwMode="gray">
          <a:xfrm>
            <a:off x="5630400" y="4500001"/>
            <a:ext cx="936000" cy="465975"/>
            <a:chOff x="3941763" y="1277938"/>
            <a:chExt cx="1284287" cy="852487"/>
          </a:xfrm>
        </p:grpSpPr>
        <p:sp>
          <p:nvSpPr>
            <p:cNvPr id="4101" name="Freeform 5"/>
            <p:cNvSpPr>
              <a:spLocks/>
            </p:cNvSpPr>
            <p:nvPr userDrawn="1"/>
          </p:nvSpPr>
          <p:spPr bwMode="gray">
            <a:xfrm>
              <a:off x="3941763" y="1303338"/>
              <a:ext cx="390525" cy="801687"/>
            </a:xfrm>
            <a:custGeom>
              <a:avLst/>
              <a:gdLst/>
              <a:ahLst/>
              <a:cxnLst>
                <a:cxn ang="0">
                  <a:pos x="1117" y="10"/>
                </a:cxn>
                <a:cxn ang="0">
                  <a:pos x="1117" y="10"/>
                </a:cxn>
                <a:cxn ang="0">
                  <a:pos x="1136" y="0"/>
                </a:cxn>
                <a:cxn ang="0">
                  <a:pos x="1152" y="20"/>
                </a:cxn>
                <a:cxn ang="0">
                  <a:pos x="1143" y="39"/>
                </a:cxn>
                <a:cxn ang="0">
                  <a:pos x="724" y="1181"/>
                </a:cxn>
                <a:cxn ang="0">
                  <a:pos x="1143" y="2317"/>
                </a:cxn>
                <a:cxn ang="0">
                  <a:pos x="1152" y="2336"/>
                </a:cxn>
                <a:cxn ang="0">
                  <a:pos x="1136" y="2355"/>
                </a:cxn>
                <a:cxn ang="0">
                  <a:pos x="1117" y="2346"/>
                </a:cxn>
                <a:cxn ang="0">
                  <a:pos x="84" y="1347"/>
                </a:cxn>
                <a:cxn ang="0">
                  <a:pos x="0" y="1178"/>
                </a:cxn>
                <a:cxn ang="0">
                  <a:pos x="84" y="1009"/>
                </a:cxn>
                <a:cxn ang="0">
                  <a:pos x="1117" y="10"/>
                </a:cxn>
              </a:cxnLst>
              <a:rect l="0" t="0" r="r" b="b"/>
              <a:pathLst>
                <a:path w="1152" h="2355">
                  <a:moveTo>
                    <a:pt x="1117" y="10"/>
                  </a:moveTo>
                  <a:lnTo>
                    <a:pt x="1117" y="10"/>
                  </a:lnTo>
                  <a:cubicBezTo>
                    <a:pt x="1124" y="3"/>
                    <a:pt x="1130" y="0"/>
                    <a:pt x="1136" y="0"/>
                  </a:cubicBezTo>
                  <a:cubicBezTo>
                    <a:pt x="1145" y="0"/>
                    <a:pt x="1152" y="9"/>
                    <a:pt x="1152" y="20"/>
                  </a:cubicBezTo>
                  <a:cubicBezTo>
                    <a:pt x="1152" y="26"/>
                    <a:pt x="1149" y="33"/>
                    <a:pt x="1143" y="39"/>
                  </a:cubicBezTo>
                  <a:cubicBezTo>
                    <a:pt x="900" y="340"/>
                    <a:pt x="724" y="693"/>
                    <a:pt x="724" y="1181"/>
                  </a:cubicBezTo>
                  <a:cubicBezTo>
                    <a:pt x="724" y="1670"/>
                    <a:pt x="900" y="2015"/>
                    <a:pt x="1143" y="2317"/>
                  </a:cubicBezTo>
                  <a:cubicBezTo>
                    <a:pt x="1149" y="2323"/>
                    <a:pt x="1152" y="2330"/>
                    <a:pt x="1152" y="2336"/>
                  </a:cubicBezTo>
                  <a:cubicBezTo>
                    <a:pt x="1152" y="2346"/>
                    <a:pt x="1145" y="2355"/>
                    <a:pt x="1136" y="2355"/>
                  </a:cubicBezTo>
                  <a:cubicBezTo>
                    <a:pt x="1130" y="2355"/>
                    <a:pt x="1124" y="2353"/>
                    <a:pt x="1117" y="2346"/>
                  </a:cubicBezTo>
                  <a:lnTo>
                    <a:pt x="84" y="1347"/>
                  </a:lnTo>
                  <a:cubicBezTo>
                    <a:pt x="32" y="1303"/>
                    <a:pt x="0" y="1251"/>
                    <a:pt x="0" y="1178"/>
                  </a:cubicBezTo>
                  <a:cubicBezTo>
                    <a:pt x="0" y="1104"/>
                    <a:pt x="32" y="1053"/>
                    <a:pt x="84" y="1009"/>
                  </a:cubicBezTo>
                  <a:lnTo>
                    <a:pt x="1117" y="1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4102" name="Freeform 6"/>
            <p:cNvSpPr>
              <a:spLocks/>
            </p:cNvSpPr>
            <p:nvPr userDrawn="1"/>
          </p:nvSpPr>
          <p:spPr bwMode="gray">
            <a:xfrm>
              <a:off x="4400550" y="1277938"/>
              <a:ext cx="825500" cy="852487"/>
            </a:xfrm>
            <a:custGeom>
              <a:avLst/>
              <a:gdLst/>
              <a:ahLst/>
              <a:cxnLst>
                <a:cxn ang="0">
                  <a:pos x="562" y="0"/>
                </a:cxn>
                <a:cxn ang="0">
                  <a:pos x="562" y="0"/>
                </a:cxn>
                <a:cxn ang="0">
                  <a:pos x="0" y="1255"/>
                </a:cxn>
                <a:cxn ang="0">
                  <a:pos x="562" y="2504"/>
                </a:cxn>
                <a:cxn ang="0">
                  <a:pos x="1013" y="2245"/>
                </a:cxn>
                <a:cxn ang="0">
                  <a:pos x="981" y="2174"/>
                </a:cxn>
                <a:cxn ang="0">
                  <a:pos x="821" y="1854"/>
                </a:cxn>
                <a:cxn ang="0">
                  <a:pos x="1132" y="1527"/>
                </a:cxn>
                <a:cxn ang="0">
                  <a:pos x="1459" y="1898"/>
                </a:cxn>
                <a:cxn ang="0">
                  <a:pos x="1283" y="2394"/>
                </a:cxn>
                <a:cxn ang="0">
                  <a:pos x="1278" y="2411"/>
                </a:cxn>
                <a:cxn ang="0">
                  <a:pos x="1293" y="2430"/>
                </a:cxn>
                <a:cxn ang="0">
                  <a:pos x="1312" y="2420"/>
                </a:cxn>
                <a:cxn ang="0">
                  <a:pos x="2345" y="1421"/>
                </a:cxn>
                <a:cxn ang="0">
                  <a:pos x="2430" y="1252"/>
                </a:cxn>
                <a:cxn ang="0">
                  <a:pos x="2345" y="1083"/>
                </a:cxn>
                <a:cxn ang="0">
                  <a:pos x="1312" y="84"/>
                </a:cxn>
                <a:cxn ang="0">
                  <a:pos x="1293" y="74"/>
                </a:cxn>
                <a:cxn ang="0">
                  <a:pos x="1278" y="92"/>
                </a:cxn>
                <a:cxn ang="0">
                  <a:pos x="1283" y="109"/>
                </a:cxn>
                <a:cxn ang="0">
                  <a:pos x="1459" y="605"/>
                </a:cxn>
                <a:cxn ang="0">
                  <a:pos x="1132" y="976"/>
                </a:cxn>
                <a:cxn ang="0">
                  <a:pos x="821" y="650"/>
                </a:cxn>
                <a:cxn ang="0">
                  <a:pos x="981" y="330"/>
                </a:cxn>
                <a:cxn ang="0">
                  <a:pos x="1013" y="258"/>
                </a:cxn>
                <a:cxn ang="0">
                  <a:pos x="562" y="0"/>
                </a:cxn>
              </a:cxnLst>
              <a:rect l="0" t="0" r="r" b="b"/>
              <a:pathLst>
                <a:path w="2430" h="2504">
                  <a:moveTo>
                    <a:pt x="562" y="0"/>
                  </a:moveTo>
                  <a:lnTo>
                    <a:pt x="562" y="0"/>
                  </a:lnTo>
                  <a:cubicBezTo>
                    <a:pt x="158" y="0"/>
                    <a:pt x="0" y="572"/>
                    <a:pt x="0" y="1255"/>
                  </a:cubicBezTo>
                  <a:cubicBezTo>
                    <a:pt x="0" y="1939"/>
                    <a:pt x="158" y="2504"/>
                    <a:pt x="562" y="2504"/>
                  </a:cubicBezTo>
                  <a:cubicBezTo>
                    <a:pt x="805" y="2504"/>
                    <a:pt x="1012" y="2362"/>
                    <a:pt x="1013" y="2245"/>
                  </a:cubicBezTo>
                  <a:cubicBezTo>
                    <a:pt x="1013" y="2220"/>
                    <a:pt x="1003" y="2195"/>
                    <a:pt x="981" y="2174"/>
                  </a:cubicBezTo>
                  <a:cubicBezTo>
                    <a:pt x="866" y="2063"/>
                    <a:pt x="821" y="1952"/>
                    <a:pt x="821" y="1854"/>
                  </a:cubicBezTo>
                  <a:cubicBezTo>
                    <a:pt x="820" y="1667"/>
                    <a:pt x="983" y="1527"/>
                    <a:pt x="1132" y="1527"/>
                  </a:cubicBezTo>
                  <a:cubicBezTo>
                    <a:pt x="1338" y="1527"/>
                    <a:pt x="1459" y="1689"/>
                    <a:pt x="1459" y="1898"/>
                  </a:cubicBezTo>
                  <a:cubicBezTo>
                    <a:pt x="1459" y="2097"/>
                    <a:pt x="1375" y="2262"/>
                    <a:pt x="1283" y="2394"/>
                  </a:cubicBezTo>
                  <a:cubicBezTo>
                    <a:pt x="1279" y="2400"/>
                    <a:pt x="1278" y="2406"/>
                    <a:pt x="1278" y="2411"/>
                  </a:cubicBezTo>
                  <a:cubicBezTo>
                    <a:pt x="1278" y="2422"/>
                    <a:pt x="1284" y="2430"/>
                    <a:pt x="1293" y="2430"/>
                  </a:cubicBezTo>
                  <a:cubicBezTo>
                    <a:pt x="1299" y="2430"/>
                    <a:pt x="1305" y="2427"/>
                    <a:pt x="1312" y="2420"/>
                  </a:cubicBezTo>
                  <a:lnTo>
                    <a:pt x="2345" y="1421"/>
                  </a:lnTo>
                  <a:cubicBezTo>
                    <a:pt x="2397" y="1377"/>
                    <a:pt x="2430" y="1325"/>
                    <a:pt x="2430" y="1252"/>
                  </a:cubicBezTo>
                  <a:cubicBezTo>
                    <a:pt x="2430" y="1178"/>
                    <a:pt x="2397" y="1127"/>
                    <a:pt x="2345" y="1083"/>
                  </a:cubicBezTo>
                  <a:lnTo>
                    <a:pt x="1312" y="84"/>
                  </a:lnTo>
                  <a:cubicBezTo>
                    <a:pt x="1305" y="76"/>
                    <a:pt x="1299" y="74"/>
                    <a:pt x="1293" y="74"/>
                  </a:cubicBezTo>
                  <a:cubicBezTo>
                    <a:pt x="1284" y="74"/>
                    <a:pt x="1278" y="82"/>
                    <a:pt x="1278" y="92"/>
                  </a:cubicBezTo>
                  <a:cubicBezTo>
                    <a:pt x="1278" y="98"/>
                    <a:pt x="1279" y="104"/>
                    <a:pt x="1283" y="109"/>
                  </a:cubicBezTo>
                  <a:cubicBezTo>
                    <a:pt x="1375" y="241"/>
                    <a:pt x="1459" y="407"/>
                    <a:pt x="1459" y="605"/>
                  </a:cubicBezTo>
                  <a:cubicBezTo>
                    <a:pt x="1459" y="814"/>
                    <a:pt x="1338" y="976"/>
                    <a:pt x="1132" y="976"/>
                  </a:cubicBezTo>
                  <a:cubicBezTo>
                    <a:pt x="983" y="976"/>
                    <a:pt x="820" y="837"/>
                    <a:pt x="821" y="650"/>
                  </a:cubicBezTo>
                  <a:cubicBezTo>
                    <a:pt x="821" y="552"/>
                    <a:pt x="866" y="441"/>
                    <a:pt x="981" y="330"/>
                  </a:cubicBezTo>
                  <a:cubicBezTo>
                    <a:pt x="1003" y="308"/>
                    <a:pt x="1013" y="284"/>
                    <a:pt x="1013" y="258"/>
                  </a:cubicBezTo>
                  <a:cubicBezTo>
                    <a:pt x="1012" y="141"/>
                    <a:pt x="805" y="0"/>
                    <a:pt x="562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4" name="Espace réservé du texte 13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719667" y="2270523"/>
            <a:ext cx="10801351" cy="1800000"/>
          </a:xfrm>
        </p:spPr>
        <p:txBody>
          <a:bodyPr/>
          <a:lstStyle>
            <a:lvl1pPr algn="ctr">
              <a:spcBef>
                <a:spcPts val="0"/>
              </a:spcBef>
              <a:spcAft>
                <a:spcPts val="1200"/>
              </a:spcAft>
              <a:defRPr sz="1400"/>
            </a:lvl1pPr>
            <a:lvl2pPr marL="0" indent="0" algn="ctr">
              <a:lnSpc>
                <a:spcPct val="114000"/>
              </a:lnSpc>
              <a:buFontTx/>
              <a:buNone/>
              <a:defRPr sz="1300"/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Texte</a:t>
            </a:r>
          </a:p>
        </p:txBody>
      </p:sp>
      <p:grpSp>
        <p:nvGrpSpPr>
          <p:cNvPr id="3" name="Groupe 59"/>
          <p:cNvGrpSpPr/>
          <p:nvPr userDrawn="1"/>
        </p:nvGrpSpPr>
        <p:grpSpPr bwMode="gray">
          <a:xfrm>
            <a:off x="3504000" y="5673601"/>
            <a:ext cx="5184000" cy="461635"/>
            <a:chOff x="2628216" y="5673600"/>
            <a:chExt cx="3888000" cy="461635"/>
          </a:xfrm>
        </p:grpSpPr>
        <p:grpSp>
          <p:nvGrpSpPr>
            <p:cNvPr id="8" name="Groupe 55"/>
            <p:cNvGrpSpPr>
              <a:grpSpLocks noChangeAspect="1"/>
            </p:cNvGrpSpPr>
            <p:nvPr userDrawn="1"/>
          </p:nvGrpSpPr>
          <p:grpSpPr bwMode="gray">
            <a:xfrm>
              <a:off x="2628216" y="5673600"/>
              <a:ext cx="3888000" cy="231660"/>
              <a:chOff x="2247900" y="5500688"/>
              <a:chExt cx="5408613" cy="322263"/>
            </a:xfrm>
          </p:grpSpPr>
          <p:sp>
            <p:nvSpPr>
              <p:cNvPr id="7193" name="Freeform 25"/>
              <p:cNvSpPr>
                <a:spLocks/>
              </p:cNvSpPr>
              <p:nvPr userDrawn="1"/>
            </p:nvSpPr>
            <p:spPr bwMode="gray">
              <a:xfrm>
                <a:off x="2949575" y="5510213"/>
                <a:ext cx="144463" cy="301625"/>
              </a:xfrm>
              <a:custGeom>
                <a:avLst/>
                <a:gdLst/>
                <a:ahLst/>
                <a:cxnLst>
                  <a:cxn ang="0">
                    <a:pos x="148" y="1"/>
                  </a:cxn>
                  <a:cxn ang="0">
                    <a:pos x="148" y="1"/>
                  </a:cxn>
                  <a:cxn ang="0">
                    <a:pos x="150" y="0"/>
                  </a:cxn>
                  <a:cxn ang="0">
                    <a:pos x="152" y="2"/>
                  </a:cxn>
                  <a:cxn ang="0">
                    <a:pos x="151" y="5"/>
                  </a:cxn>
                  <a:cxn ang="0">
                    <a:pos x="96" y="155"/>
                  </a:cxn>
                  <a:cxn ang="0">
                    <a:pos x="151" y="305"/>
                  </a:cxn>
                  <a:cxn ang="0">
                    <a:pos x="152" y="308"/>
                  </a:cxn>
                  <a:cxn ang="0">
                    <a:pos x="150" y="310"/>
                  </a:cxn>
                  <a:cxn ang="0">
                    <a:pos x="148" y="309"/>
                  </a:cxn>
                  <a:cxn ang="0">
                    <a:pos x="11" y="177"/>
                  </a:cxn>
                  <a:cxn ang="0">
                    <a:pos x="0" y="155"/>
                  </a:cxn>
                  <a:cxn ang="0">
                    <a:pos x="11" y="133"/>
                  </a:cxn>
                  <a:cxn ang="0">
                    <a:pos x="148" y="1"/>
                  </a:cxn>
                </a:cxnLst>
                <a:rect l="0" t="0" r="r" b="b"/>
                <a:pathLst>
                  <a:path w="152" h="310">
                    <a:moveTo>
                      <a:pt x="148" y="1"/>
                    </a:moveTo>
                    <a:lnTo>
                      <a:pt x="148" y="1"/>
                    </a:lnTo>
                    <a:cubicBezTo>
                      <a:pt x="149" y="0"/>
                      <a:pt x="149" y="0"/>
                      <a:pt x="150" y="0"/>
                    </a:cubicBezTo>
                    <a:cubicBezTo>
                      <a:pt x="151" y="0"/>
                      <a:pt x="152" y="1"/>
                      <a:pt x="152" y="2"/>
                    </a:cubicBezTo>
                    <a:cubicBezTo>
                      <a:pt x="152" y="3"/>
                      <a:pt x="152" y="4"/>
                      <a:pt x="151" y="5"/>
                    </a:cubicBezTo>
                    <a:cubicBezTo>
                      <a:pt x="119" y="44"/>
                      <a:pt x="96" y="91"/>
                      <a:pt x="96" y="155"/>
                    </a:cubicBezTo>
                    <a:cubicBezTo>
                      <a:pt x="96" y="220"/>
                      <a:pt x="119" y="266"/>
                      <a:pt x="151" y="305"/>
                    </a:cubicBezTo>
                    <a:cubicBezTo>
                      <a:pt x="152" y="306"/>
                      <a:pt x="152" y="307"/>
                      <a:pt x="152" y="308"/>
                    </a:cubicBezTo>
                    <a:cubicBezTo>
                      <a:pt x="152" y="309"/>
                      <a:pt x="151" y="310"/>
                      <a:pt x="150" y="310"/>
                    </a:cubicBezTo>
                    <a:cubicBezTo>
                      <a:pt x="149" y="310"/>
                      <a:pt x="149" y="310"/>
                      <a:pt x="148" y="309"/>
                    </a:cubicBezTo>
                    <a:lnTo>
                      <a:pt x="11" y="177"/>
                    </a:lnTo>
                    <a:cubicBezTo>
                      <a:pt x="5" y="171"/>
                      <a:pt x="0" y="165"/>
                      <a:pt x="0" y="155"/>
                    </a:cubicBezTo>
                    <a:cubicBezTo>
                      <a:pt x="0" y="145"/>
                      <a:pt x="5" y="138"/>
                      <a:pt x="11" y="133"/>
                    </a:cubicBezTo>
                    <a:lnTo>
                      <a:pt x="148" y="1"/>
                    </a:lnTo>
                    <a:close/>
                  </a:path>
                </a:pathLst>
              </a:custGeom>
              <a:solidFill>
                <a:srgbClr val="8FBE2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194" name="Freeform 26"/>
              <p:cNvSpPr>
                <a:spLocks/>
              </p:cNvSpPr>
              <p:nvPr userDrawn="1"/>
            </p:nvSpPr>
            <p:spPr bwMode="gray">
              <a:xfrm>
                <a:off x="3119438" y="5500688"/>
                <a:ext cx="306388" cy="322263"/>
              </a:xfrm>
              <a:custGeom>
                <a:avLst/>
                <a:gdLst/>
                <a:ahLst/>
                <a:cxnLst>
                  <a:cxn ang="0">
                    <a:pos x="75" y="0"/>
                  </a:cxn>
                  <a:cxn ang="0">
                    <a:pos x="75" y="0"/>
                  </a:cxn>
                  <a:cxn ang="0">
                    <a:pos x="0" y="165"/>
                  </a:cxn>
                  <a:cxn ang="0">
                    <a:pos x="75" y="330"/>
                  </a:cxn>
                  <a:cxn ang="0">
                    <a:pos x="134" y="296"/>
                  </a:cxn>
                  <a:cxn ang="0">
                    <a:pos x="130" y="287"/>
                  </a:cxn>
                  <a:cxn ang="0">
                    <a:pos x="109" y="244"/>
                  </a:cxn>
                  <a:cxn ang="0">
                    <a:pos x="150" y="201"/>
                  </a:cxn>
                  <a:cxn ang="0">
                    <a:pos x="193" y="250"/>
                  </a:cxn>
                  <a:cxn ang="0">
                    <a:pos x="170" y="316"/>
                  </a:cxn>
                  <a:cxn ang="0">
                    <a:pos x="169" y="318"/>
                  </a:cxn>
                  <a:cxn ang="0">
                    <a:pos x="171" y="320"/>
                  </a:cxn>
                  <a:cxn ang="0">
                    <a:pos x="174" y="319"/>
                  </a:cxn>
                  <a:cxn ang="0">
                    <a:pos x="310" y="187"/>
                  </a:cxn>
                  <a:cxn ang="0">
                    <a:pos x="321" y="165"/>
                  </a:cxn>
                  <a:cxn ang="0">
                    <a:pos x="310" y="143"/>
                  </a:cxn>
                  <a:cxn ang="0">
                    <a:pos x="174" y="11"/>
                  </a:cxn>
                  <a:cxn ang="0">
                    <a:pos x="171" y="9"/>
                  </a:cxn>
                  <a:cxn ang="0">
                    <a:pos x="169" y="12"/>
                  </a:cxn>
                  <a:cxn ang="0">
                    <a:pos x="170" y="14"/>
                  </a:cxn>
                  <a:cxn ang="0">
                    <a:pos x="193" y="80"/>
                  </a:cxn>
                  <a:cxn ang="0">
                    <a:pos x="150" y="129"/>
                  </a:cxn>
                  <a:cxn ang="0">
                    <a:pos x="109" y="85"/>
                  </a:cxn>
                  <a:cxn ang="0">
                    <a:pos x="130" y="43"/>
                  </a:cxn>
                  <a:cxn ang="0">
                    <a:pos x="134" y="34"/>
                  </a:cxn>
                  <a:cxn ang="0">
                    <a:pos x="75" y="0"/>
                  </a:cxn>
                </a:cxnLst>
                <a:rect l="0" t="0" r="r" b="b"/>
                <a:pathLst>
                  <a:path w="321" h="330">
                    <a:moveTo>
                      <a:pt x="75" y="0"/>
                    </a:moveTo>
                    <a:lnTo>
                      <a:pt x="75" y="0"/>
                    </a:lnTo>
                    <a:cubicBezTo>
                      <a:pt x="21" y="0"/>
                      <a:pt x="0" y="75"/>
                      <a:pt x="0" y="165"/>
                    </a:cubicBezTo>
                    <a:cubicBezTo>
                      <a:pt x="0" y="256"/>
                      <a:pt x="21" y="330"/>
                      <a:pt x="75" y="330"/>
                    </a:cubicBezTo>
                    <a:cubicBezTo>
                      <a:pt x="107" y="330"/>
                      <a:pt x="134" y="312"/>
                      <a:pt x="134" y="296"/>
                    </a:cubicBezTo>
                    <a:cubicBezTo>
                      <a:pt x="134" y="293"/>
                      <a:pt x="133" y="290"/>
                      <a:pt x="130" y="287"/>
                    </a:cubicBezTo>
                    <a:cubicBezTo>
                      <a:pt x="115" y="272"/>
                      <a:pt x="109" y="257"/>
                      <a:pt x="109" y="244"/>
                    </a:cubicBezTo>
                    <a:cubicBezTo>
                      <a:pt x="109" y="220"/>
                      <a:pt x="130" y="201"/>
                      <a:pt x="150" y="201"/>
                    </a:cubicBezTo>
                    <a:cubicBezTo>
                      <a:pt x="177" y="201"/>
                      <a:pt x="193" y="223"/>
                      <a:pt x="193" y="250"/>
                    </a:cubicBezTo>
                    <a:cubicBezTo>
                      <a:pt x="193" y="276"/>
                      <a:pt x="182" y="298"/>
                      <a:pt x="170" y="316"/>
                    </a:cubicBezTo>
                    <a:cubicBezTo>
                      <a:pt x="169" y="316"/>
                      <a:pt x="169" y="317"/>
                      <a:pt x="169" y="318"/>
                    </a:cubicBezTo>
                    <a:cubicBezTo>
                      <a:pt x="169" y="319"/>
                      <a:pt x="170" y="320"/>
                      <a:pt x="171" y="320"/>
                    </a:cubicBezTo>
                    <a:cubicBezTo>
                      <a:pt x="172" y="320"/>
                      <a:pt x="173" y="320"/>
                      <a:pt x="174" y="319"/>
                    </a:cubicBezTo>
                    <a:lnTo>
                      <a:pt x="310" y="187"/>
                    </a:lnTo>
                    <a:cubicBezTo>
                      <a:pt x="317" y="181"/>
                      <a:pt x="321" y="175"/>
                      <a:pt x="321" y="165"/>
                    </a:cubicBezTo>
                    <a:cubicBezTo>
                      <a:pt x="321" y="155"/>
                      <a:pt x="317" y="148"/>
                      <a:pt x="310" y="143"/>
                    </a:cubicBezTo>
                    <a:lnTo>
                      <a:pt x="174" y="11"/>
                    </a:lnTo>
                    <a:cubicBezTo>
                      <a:pt x="173" y="10"/>
                      <a:pt x="172" y="9"/>
                      <a:pt x="171" y="9"/>
                    </a:cubicBezTo>
                    <a:cubicBezTo>
                      <a:pt x="170" y="9"/>
                      <a:pt x="169" y="11"/>
                      <a:pt x="169" y="12"/>
                    </a:cubicBezTo>
                    <a:cubicBezTo>
                      <a:pt x="169" y="13"/>
                      <a:pt x="169" y="13"/>
                      <a:pt x="170" y="14"/>
                    </a:cubicBezTo>
                    <a:cubicBezTo>
                      <a:pt x="182" y="32"/>
                      <a:pt x="193" y="53"/>
                      <a:pt x="193" y="80"/>
                    </a:cubicBezTo>
                    <a:cubicBezTo>
                      <a:pt x="193" y="107"/>
                      <a:pt x="177" y="129"/>
                      <a:pt x="150" y="129"/>
                    </a:cubicBezTo>
                    <a:cubicBezTo>
                      <a:pt x="130" y="129"/>
                      <a:pt x="109" y="110"/>
                      <a:pt x="109" y="85"/>
                    </a:cubicBezTo>
                    <a:cubicBezTo>
                      <a:pt x="109" y="73"/>
                      <a:pt x="115" y="58"/>
                      <a:pt x="130" y="43"/>
                    </a:cubicBezTo>
                    <a:cubicBezTo>
                      <a:pt x="133" y="40"/>
                      <a:pt x="134" y="37"/>
                      <a:pt x="134" y="34"/>
                    </a:cubicBezTo>
                    <a:cubicBezTo>
                      <a:pt x="134" y="18"/>
                      <a:pt x="107" y="0"/>
                      <a:pt x="75" y="0"/>
                    </a:cubicBezTo>
                    <a:close/>
                  </a:path>
                </a:pathLst>
              </a:custGeom>
              <a:solidFill>
                <a:srgbClr val="254F9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195" name="Freeform 27"/>
              <p:cNvSpPr>
                <a:spLocks/>
              </p:cNvSpPr>
              <p:nvPr userDrawn="1"/>
            </p:nvSpPr>
            <p:spPr bwMode="gray">
              <a:xfrm>
                <a:off x="5794375" y="5510213"/>
                <a:ext cx="146050" cy="301625"/>
              </a:xfrm>
              <a:custGeom>
                <a:avLst/>
                <a:gdLst/>
                <a:ahLst/>
                <a:cxnLst>
                  <a:cxn ang="0">
                    <a:pos x="147" y="1"/>
                  </a:cxn>
                  <a:cxn ang="0">
                    <a:pos x="147" y="1"/>
                  </a:cxn>
                  <a:cxn ang="0">
                    <a:pos x="149" y="0"/>
                  </a:cxn>
                  <a:cxn ang="0">
                    <a:pos x="152" y="2"/>
                  </a:cxn>
                  <a:cxn ang="0">
                    <a:pos x="150" y="5"/>
                  </a:cxn>
                  <a:cxn ang="0">
                    <a:pos x="95" y="155"/>
                  </a:cxn>
                  <a:cxn ang="0">
                    <a:pos x="150" y="305"/>
                  </a:cxn>
                  <a:cxn ang="0">
                    <a:pos x="152" y="308"/>
                  </a:cxn>
                  <a:cxn ang="0">
                    <a:pos x="149" y="310"/>
                  </a:cxn>
                  <a:cxn ang="0">
                    <a:pos x="147" y="309"/>
                  </a:cxn>
                  <a:cxn ang="0">
                    <a:pos x="11" y="177"/>
                  </a:cxn>
                  <a:cxn ang="0">
                    <a:pos x="0" y="155"/>
                  </a:cxn>
                  <a:cxn ang="0">
                    <a:pos x="11" y="133"/>
                  </a:cxn>
                  <a:cxn ang="0">
                    <a:pos x="147" y="1"/>
                  </a:cxn>
                </a:cxnLst>
                <a:rect l="0" t="0" r="r" b="b"/>
                <a:pathLst>
                  <a:path w="152" h="310">
                    <a:moveTo>
                      <a:pt x="147" y="1"/>
                    </a:moveTo>
                    <a:lnTo>
                      <a:pt x="147" y="1"/>
                    </a:lnTo>
                    <a:cubicBezTo>
                      <a:pt x="148" y="0"/>
                      <a:pt x="149" y="0"/>
                      <a:pt x="149" y="0"/>
                    </a:cubicBezTo>
                    <a:cubicBezTo>
                      <a:pt x="151" y="0"/>
                      <a:pt x="152" y="1"/>
                      <a:pt x="152" y="2"/>
                    </a:cubicBezTo>
                    <a:cubicBezTo>
                      <a:pt x="152" y="3"/>
                      <a:pt x="151" y="4"/>
                      <a:pt x="150" y="5"/>
                    </a:cubicBezTo>
                    <a:cubicBezTo>
                      <a:pt x="118" y="44"/>
                      <a:pt x="95" y="91"/>
                      <a:pt x="95" y="155"/>
                    </a:cubicBezTo>
                    <a:cubicBezTo>
                      <a:pt x="95" y="220"/>
                      <a:pt x="118" y="266"/>
                      <a:pt x="150" y="305"/>
                    </a:cubicBezTo>
                    <a:cubicBezTo>
                      <a:pt x="151" y="306"/>
                      <a:pt x="152" y="307"/>
                      <a:pt x="152" y="308"/>
                    </a:cubicBezTo>
                    <a:cubicBezTo>
                      <a:pt x="152" y="309"/>
                      <a:pt x="151" y="310"/>
                      <a:pt x="149" y="310"/>
                    </a:cubicBezTo>
                    <a:cubicBezTo>
                      <a:pt x="149" y="310"/>
                      <a:pt x="148" y="310"/>
                      <a:pt x="147" y="309"/>
                    </a:cubicBezTo>
                    <a:lnTo>
                      <a:pt x="11" y="177"/>
                    </a:lnTo>
                    <a:cubicBezTo>
                      <a:pt x="4" y="171"/>
                      <a:pt x="0" y="165"/>
                      <a:pt x="0" y="155"/>
                    </a:cubicBezTo>
                    <a:cubicBezTo>
                      <a:pt x="0" y="145"/>
                      <a:pt x="4" y="138"/>
                      <a:pt x="11" y="133"/>
                    </a:cubicBez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29C6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196" name="Freeform 28"/>
              <p:cNvSpPr>
                <a:spLocks/>
              </p:cNvSpPr>
              <p:nvPr userDrawn="1"/>
            </p:nvSpPr>
            <p:spPr bwMode="gray">
              <a:xfrm>
                <a:off x="5964238" y="5500688"/>
                <a:ext cx="306388" cy="322263"/>
              </a:xfrm>
              <a:custGeom>
                <a:avLst/>
                <a:gdLst/>
                <a:ahLst/>
                <a:cxnLst>
                  <a:cxn ang="0">
                    <a:pos x="74" y="0"/>
                  </a:cxn>
                  <a:cxn ang="0">
                    <a:pos x="74" y="0"/>
                  </a:cxn>
                  <a:cxn ang="0">
                    <a:pos x="0" y="165"/>
                  </a:cxn>
                  <a:cxn ang="0">
                    <a:pos x="74" y="330"/>
                  </a:cxn>
                  <a:cxn ang="0">
                    <a:pos x="133" y="296"/>
                  </a:cxn>
                  <a:cxn ang="0">
                    <a:pos x="129" y="287"/>
                  </a:cxn>
                  <a:cxn ang="0">
                    <a:pos x="108" y="244"/>
                  </a:cxn>
                  <a:cxn ang="0">
                    <a:pos x="149" y="201"/>
                  </a:cxn>
                  <a:cxn ang="0">
                    <a:pos x="192" y="250"/>
                  </a:cxn>
                  <a:cxn ang="0">
                    <a:pos x="169" y="316"/>
                  </a:cxn>
                  <a:cxn ang="0">
                    <a:pos x="168" y="318"/>
                  </a:cxn>
                  <a:cxn ang="0">
                    <a:pos x="170" y="320"/>
                  </a:cxn>
                  <a:cxn ang="0">
                    <a:pos x="173" y="319"/>
                  </a:cxn>
                  <a:cxn ang="0">
                    <a:pos x="309" y="187"/>
                  </a:cxn>
                  <a:cxn ang="0">
                    <a:pos x="320" y="165"/>
                  </a:cxn>
                  <a:cxn ang="0">
                    <a:pos x="309" y="143"/>
                  </a:cxn>
                  <a:cxn ang="0">
                    <a:pos x="173" y="11"/>
                  </a:cxn>
                  <a:cxn ang="0">
                    <a:pos x="170" y="9"/>
                  </a:cxn>
                  <a:cxn ang="0">
                    <a:pos x="168" y="12"/>
                  </a:cxn>
                  <a:cxn ang="0">
                    <a:pos x="169" y="14"/>
                  </a:cxn>
                  <a:cxn ang="0">
                    <a:pos x="192" y="80"/>
                  </a:cxn>
                  <a:cxn ang="0">
                    <a:pos x="149" y="129"/>
                  </a:cxn>
                  <a:cxn ang="0">
                    <a:pos x="108" y="85"/>
                  </a:cxn>
                  <a:cxn ang="0">
                    <a:pos x="129" y="43"/>
                  </a:cxn>
                  <a:cxn ang="0">
                    <a:pos x="133" y="34"/>
                  </a:cxn>
                  <a:cxn ang="0">
                    <a:pos x="74" y="0"/>
                  </a:cxn>
                </a:cxnLst>
                <a:rect l="0" t="0" r="r" b="b"/>
                <a:pathLst>
                  <a:path w="320" h="330">
                    <a:moveTo>
                      <a:pt x="74" y="0"/>
                    </a:moveTo>
                    <a:lnTo>
                      <a:pt x="74" y="0"/>
                    </a:lnTo>
                    <a:cubicBezTo>
                      <a:pt x="20" y="0"/>
                      <a:pt x="0" y="75"/>
                      <a:pt x="0" y="165"/>
                    </a:cubicBezTo>
                    <a:cubicBezTo>
                      <a:pt x="0" y="256"/>
                      <a:pt x="20" y="330"/>
                      <a:pt x="74" y="330"/>
                    </a:cubicBezTo>
                    <a:cubicBezTo>
                      <a:pt x="106" y="330"/>
                      <a:pt x="133" y="312"/>
                      <a:pt x="133" y="296"/>
                    </a:cubicBezTo>
                    <a:cubicBezTo>
                      <a:pt x="133" y="293"/>
                      <a:pt x="132" y="290"/>
                      <a:pt x="129" y="287"/>
                    </a:cubicBezTo>
                    <a:cubicBezTo>
                      <a:pt x="114" y="272"/>
                      <a:pt x="108" y="257"/>
                      <a:pt x="108" y="244"/>
                    </a:cubicBezTo>
                    <a:cubicBezTo>
                      <a:pt x="108" y="220"/>
                      <a:pt x="129" y="201"/>
                      <a:pt x="149" y="201"/>
                    </a:cubicBezTo>
                    <a:cubicBezTo>
                      <a:pt x="176" y="201"/>
                      <a:pt x="192" y="223"/>
                      <a:pt x="192" y="250"/>
                    </a:cubicBezTo>
                    <a:cubicBezTo>
                      <a:pt x="192" y="276"/>
                      <a:pt x="181" y="298"/>
                      <a:pt x="169" y="316"/>
                    </a:cubicBezTo>
                    <a:cubicBezTo>
                      <a:pt x="168" y="316"/>
                      <a:pt x="168" y="317"/>
                      <a:pt x="168" y="318"/>
                    </a:cubicBezTo>
                    <a:cubicBezTo>
                      <a:pt x="168" y="319"/>
                      <a:pt x="169" y="320"/>
                      <a:pt x="170" y="320"/>
                    </a:cubicBezTo>
                    <a:cubicBezTo>
                      <a:pt x="171" y="320"/>
                      <a:pt x="172" y="320"/>
                      <a:pt x="173" y="319"/>
                    </a:cubicBezTo>
                    <a:lnTo>
                      <a:pt x="309" y="187"/>
                    </a:lnTo>
                    <a:cubicBezTo>
                      <a:pt x="316" y="181"/>
                      <a:pt x="320" y="175"/>
                      <a:pt x="320" y="165"/>
                    </a:cubicBezTo>
                    <a:cubicBezTo>
                      <a:pt x="320" y="155"/>
                      <a:pt x="316" y="148"/>
                      <a:pt x="309" y="143"/>
                    </a:cubicBezTo>
                    <a:lnTo>
                      <a:pt x="173" y="11"/>
                    </a:lnTo>
                    <a:cubicBezTo>
                      <a:pt x="172" y="10"/>
                      <a:pt x="171" y="9"/>
                      <a:pt x="170" y="9"/>
                    </a:cubicBezTo>
                    <a:cubicBezTo>
                      <a:pt x="169" y="9"/>
                      <a:pt x="168" y="11"/>
                      <a:pt x="168" y="12"/>
                    </a:cubicBezTo>
                    <a:cubicBezTo>
                      <a:pt x="168" y="13"/>
                      <a:pt x="168" y="13"/>
                      <a:pt x="169" y="14"/>
                    </a:cubicBezTo>
                    <a:cubicBezTo>
                      <a:pt x="181" y="32"/>
                      <a:pt x="192" y="53"/>
                      <a:pt x="192" y="80"/>
                    </a:cubicBezTo>
                    <a:cubicBezTo>
                      <a:pt x="192" y="107"/>
                      <a:pt x="176" y="129"/>
                      <a:pt x="149" y="129"/>
                    </a:cubicBezTo>
                    <a:cubicBezTo>
                      <a:pt x="129" y="129"/>
                      <a:pt x="108" y="110"/>
                      <a:pt x="108" y="85"/>
                    </a:cubicBezTo>
                    <a:cubicBezTo>
                      <a:pt x="108" y="73"/>
                      <a:pt x="114" y="58"/>
                      <a:pt x="129" y="43"/>
                    </a:cubicBezTo>
                    <a:cubicBezTo>
                      <a:pt x="132" y="40"/>
                      <a:pt x="133" y="37"/>
                      <a:pt x="133" y="34"/>
                    </a:cubicBezTo>
                    <a:cubicBezTo>
                      <a:pt x="133" y="18"/>
                      <a:pt x="106" y="0"/>
                      <a:pt x="74" y="0"/>
                    </a:cubicBezTo>
                    <a:close/>
                  </a:path>
                </a:pathLst>
              </a:custGeom>
              <a:solidFill>
                <a:srgbClr val="EA6624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197" name="Freeform 29"/>
              <p:cNvSpPr>
                <a:spLocks/>
              </p:cNvSpPr>
              <p:nvPr userDrawn="1"/>
            </p:nvSpPr>
            <p:spPr bwMode="gray">
              <a:xfrm>
                <a:off x="5070475" y="5510213"/>
                <a:ext cx="144463" cy="301625"/>
              </a:xfrm>
              <a:custGeom>
                <a:avLst/>
                <a:gdLst/>
                <a:ahLst/>
                <a:cxnLst>
                  <a:cxn ang="0">
                    <a:pos x="147" y="1"/>
                  </a:cxn>
                  <a:cxn ang="0">
                    <a:pos x="147" y="1"/>
                  </a:cxn>
                  <a:cxn ang="0">
                    <a:pos x="149" y="0"/>
                  </a:cxn>
                  <a:cxn ang="0">
                    <a:pos x="151" y="3"/>
                  </a:cxn>
                  <a:cxn ang="0">
                    <a:pos x="150" y="5"/>
                  </a:cxn>
                  <a:cxn ang="0">
                    <a:pos x="95" y="155"/>
                  </a:cxn>
                  <a:cxn ang="0">
                    <a:pos x="150" y="305"/>
                  </a:cxn>
                  <a:cxn ang="0">
                    <a:pos x="151" y="307"/>
                  </a:cxn>
                  <a:cxn ang="0">
                    <a:pos x="149" y="310"/>
                  </a:cxn>
                  <a:cxn ang="0">
                    <a:pos x="147" y="309"/>
                  </a:cxn>
                  <a:cxn ang="0">
                    <a:pos x="11" y="177"/>
                  </a:cxn>
                  <a:cxn ang="0">
                    <a:pos x="0" y="155"/>
                  </a:cxn>
                  <a:cxn ang="0">
                    <a:pos x="11" y="133"/>
                  </a:cxn>
                  <a:cxn ang="0">
                    <a:pos x="147" y="1"/>
                  </a:cxn>
                </a:cxnLst>
                <a:rect l="0" t="0" r="r" b="b"/>
                <a:pathLst>
                  <a:path w="151" h="310">
                    <a:moveTo>
                      <a:pt x="147" y="1"/>
                    </a:moveTo>
                    <a:lnTo>
                      <a:pt x="147" y="1"/>
                    </a:lnTo>
                    <a:cubicBezTo>
                      <a:pt x="147" y="0"/>
                      <a:pt x="148" y="0"/>
                      <a:pt x="149" y="0"/>
                    </a:cubicBezTo>
                    <a:cubicBezTo>
                      <a:pt x="150" y="0"/>
                      <a:pt x="151" y="1"/>
                      <a:pt x="151" y="3"/>
                    </a:cubicBezTo>
                    <a:cubicBezTo>
                      <a:pt x="151" y="4"/>
                      <a:pt x="151" y="4"/>
                      <a:pt x="150" y="5"/>
                    </a:cubicBezTo>
                    <a:cubicBezTo>
                      <a:pt x="118" y="45"/>
                      <a:pt x="95" y="91"/>
                      <a:pt x="95" y="155"/>
                    </a:cubicBezTo>
                    <a:cubicBezTo>
                      <a:pt x="95" y="220"/>
                      <a:pt x="118" y="265"/>
                      <a:pt x="150" y="305"/>
                    </a:cubicBezTo>
                    <a:cubicBezTo>
                      <a:pt x="151" y="305"/>
                      <a:pt x="151" y="306"/>
                      <a:pt x="151" y="307"/>
                    </a:cubicBezTo>
                    <a:cubicBezTo>
                      <a:pt x="151" y="309"/>
                      <a:pt x="150" y="310"/>
                      <a:pt x="149" y="310"/>
                    </a:cubicBezTo>
                    <a:cubicBezTo>
                      <a:pt x="148" y="310"/>
                      <a:pt x="147" y="309"/>
                      <a:pt x="147" y="309"/>
                    </a:cubicBezTo>
                    <a:lnTo>
                      <a:pt x="11" y="177"/>
                    </a:lnTo>
                    <a:cubicBezTo>
                      <a:pt x="4" y="171"/>
                      <a:pt x="0" y="165"/>
                      <a:pt x="0" y="155"/>
                    </a:cubicBezTo>
                    <a:cubicBezTo>
                      <a:pt x="0" y="145"/>
                      <a:pt x="4" y="138"/>
                      <a:pt x="11" y="133"/>
                    </a:cubicBez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FFDB0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198" name="Freeform 30"/>
              <p:cNvSpPr>
                <a:spLocks/>
              </p:cNvSpPr>
              <p:nvPr userDrawn="1"/>
            </p:nvSpPr>
            <p:spPr bwMode="gray">
              <a:xfrm>
                <a:off x="5240338" y="5500688"/>
                <a:ext cx="303213" cy="322263"/>
              </a:xfrm>
              <a:custGeom>
                <a:avLst/>
                <a:gdLst/>
                <a:ahLst/>
                <a:cxnLst>
                  <a:cxn ang="0">
                    <a:pos x="74" y="0"/>
                  </a:cxn>
                  <a:cxn ang="0">
                    <a:pos x="74" y="0"/>
                  </a:cxn>
                  <a:cxn ang="0">
                    <a:pos x="0" y="165"/>
                  </a:cxn>
                  <a:cxn ang="0">
                    <a:pos x="74" y="330"/>
                  </a:cxn>
                  <a:cxn ang="0">
                    <a:pos x="133" y="296"/>
                  </a:cxn>
                  <a:cxn ang="0">
                    <a:pos x="129" y="286"/>
                  </a:cxn>
                  <a:cxn ang="0">
                    <a:pos x="108" y="244"/>
                  </a:cxn>
                  <a:cxn ang="0">
                    <a:pos x="149" y="201"/>
                  </a:cxn>
                  <a:cxn ang="0">
                    <a:pos x="192" y="250"/>
                  </a:cxn>
                  <a:cxn ang="0">
                    <a:pos x="169" y="315"/>
                  </a:cxn>
                  <a:cxn ang="0">
                    <a:pos x="168" y="317"/>
                  </a:cxn>
                  <a:cxn ang="0">
                    <a:pos x="170" y="320"/>
                  </a:cxn>
                  <a:cxn ang="0">
                    <a:pos x="173" y="319"/>
                  </a:cxn>
                  <a:cxn ang="0">
                    <a:pos x="308" y="187"/>
                  </a:cxn>
                  <a:cxn ang="0">
                    <a:pos x="319" y="165"/>
                  </a:cxn>
                  <a:cxn ang="0">
                    <a:pos x="308" y="143"/>
                  </a:cxn>
                  <a:cxn ang="0">
                    <a:pos x="173" y="11"/>
                  </a:cxn>
                  <a:cxn ang="0">
                    <a:pos x="170" y="10"/>
                  </a:cxn>
                  <a:cxn ang="0">
                    <a:pos x="168" y="13"/>
                  </a:cxn>
                  <a:cxn ang="0">
                    <a:pos x="169" y="15"/>
                  </a:cxn>
                  <a:cxn ang="0">
                    <a:pos x="192" y="80"/>
                  </a:cxn>
                  <a:cxn ang="0">
                    <a:pos x="149" y="129"/>
                  </a:cxn>
                  <a:cxn ang="0">
                    <a:pos x="108" y="86"/>
                  </a:cxn>
                  <a:cxn ang="0">
                    <a:pos x="129" y="44"/>
                  </a:cxn>
                  <a:cxn ang="0">
                    <a:pos x="133" y="34"/>
                  </a:cxn>
                  <a:cxn ang="0">
                    <a:pos x="74" y="0"/>
                  </a:cxn>
                </a:cxnLst>
                <a:rect l="0" t="0" r="r" b="b"/>
                <a:pathLst>
                  <a:path w="319" h="330">
                    <a:moveTo>
                      <a:pt x="74" y="0"/>
                    </a:moveTo>
                    <a:lnTo>
                      <a:pt x="74" y="0"/>
                    </a:lnTo>
                    <a:cubicBezTo>
                      <a:pt x="21" y="0"/>
                      <a:pt x="0" y="76"/>
                      <a:pt x="0" y="165"/>
                    </a:cubicBezTo>
                    <a:cubicBezTo>
                      <a:pt x="0" y="255"/>
                      <a:pt x="21" y="330"/>
                      <a:pt x="74" y="330"/>
                    </a:cubicBezTo>
                    <a:cubicBezTo>
                      <a:pt x="106" y="330"/>
                      <a:pt x="133" y="311"/>
                      <a:pt x="133" y="296"/>
                    </a:cubicBezTo>
                    <a:cubicBezTo>
                      <a:pt x="133" y="292"/>
                      <a:pt x="132" y="289"/>
                      <a:pt x="129" y="286"/>
                    </a:cubicBezTo>
                    <a:cubicBezTo>
                      <a:pt x="114" y="272"/>
                      <a:pt x="108" y="257"/>
                      <a:pt x="108" y="244"/>
                    </a:cubicBezTo>
                    <a:cubicBezTo>
                      <a:pt x="108" y="220"/>
                      <a:pt x="129" y="201"/>
                      <a:pt x="149" y="201"/>
                    </a:cubicBezTo>
                    <a:cubicBezTo>
                      <a:pt x="176" y="201"/>
                      <a:pt x="192" y="222"/>
                      <a:pt x="192" y="250"/>
                    </a:cubicBezTo>
                    <a:cubicBezTo>
                      <a:pt x="192" y="276"/>
                      <a:pt x="181" y="298"/>
                      <a:pt x="169" y="315"/>
                    </a:cubicBezTo>
                    <a:cubicBezTo>
                      <a:pt x="168" y="316"/>
                      <a:pt x="168" y="317"/>
                      <a:pt x="168" y="317"/>
                    </a:cubicBezTo>
                    <a:cubicBezTo>
                      <a:pt x="168" y="319"/>
                      <a:pt x="169" y="320"/>
                      <a:pt x="170" y="320"/>
                    </a:cubicBezTo>
                    <a:cubicBezTo>
                      <a:pt x="171" y="320"/>
                      <a:pt x="172" y="320"/>
                      <a:pt x="173" y="319"/>
                    </a:cubicBezTo>
                    <a:lnTo>
                      <a:pt x="308" y="187"/>
                    </a:lnTo>
                    <a:cubicBezTo>
                      <a:pt x="315" y="181"/>
                      <a:pt x="319" y="175"/>
                      <a:pt x="319" y="165"/>
                    </a:cubicBezTo>
                    <a:cubicBezTo>
                      <a:pt x="319" y="155"/>
                      <a:pt x="315" y="149"/>
                      <a:pt x="308" y="143"/>
                    </a:cubicBezTo>
                    <a:lnTo>
                      <a:pt x="173" y="11"/>
                    </a:lnTo>
                    <a:cubicBezTo>
                      <a:pt x="172" y="10"/>
                      <a:pt x="171" y="10"/>
                      <a:pt x="170" y="10"/>
                    </a:cubicBezTo>
                    <a:cubicBezTo>
                      <a:pt x="169" y="10"/>
                      <a:pt x="168" y="11"/>
                      <a:pt x="168" y="13"/>
                    </a:cubicBezTo>
                    <a:cubicBezTo>
                      <a:pt x="168" y="13"/>
                      <a:pt x="168" y="14"/>
                      <a:pt x="169" y="15"/>
                    </a:cubicBezTo>
                    <a:cubicBezTo>
                      <a:pt x="181" y="32"/>
                      <a:pt x="192" y="54"/>
                      <a:pt x="192" y="80"/>
                    </a:cubicBezTo>
                    <a:cubicBezTo>
                      <a:pt x="192" y="108"/>
                      <a:pt x="176" y="129"/>
                      <a:pt x="149" y="129"/>
                    </a:cubicBezTo>
                    <a:cubicBezTo>
                      <a:pt x="129" y="129"/>
                      <a:pt x="108" y="110"/>
                      <a:pt x="108" y="86"/>
                    </a:cubicBezTo>
                    <a:cubicBezTo>
                      <a:pt x="108" y="73"/>
                      <a:pt x="114" y="58"/>
                      <a:pt x="129" y="44"/>
                    </a:cubicBezTo>
                    <a:cubicBezTo>
                      <a:pt x="132" y="41"/>
                      <a:pt x="133" y="38"/>
                      <a:pt x="133" y="34"/>
                    </a:cubicBezTo>
                    <a:cubicBezTo>
                      <a:pt x="133" y="19"/>
                      <a:pt x="106" y="0"/>
                      <a:pt x="74" y="0"/>
                    </a:cubicBezTo>
                    <a:close/>
                  </a:path>
                </a:pathLst>
              </a:custGeom>
              <a:solidFill>
                <a:srgbClr val="FFDB03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199" name="Freeform 31"/>
              <p:cNvSpPr>
                <a:spLocks/>
              </p:cNvSpPr>
              <p:nvPr userDrawn="1"/>
            </p:nvSpPr>
            <p:spPr bwMode="gray">
              <a:xfrm>
                <a:off x="4352925" y="5510213"/>
                <a:ext cx="144463" cy="301625"/>
              </a:xfrm>
              <a:custGeom>
                <a:avLst/>
                <a:gdLst/>
                <a:ahLst/>
                <a:cxnLst>
                  <a:cxn ang="0">
                    <a:pos x="147" y="1"/>
                  </a:cxn>
                  <a:cxn ang="0">
                    <a:pos x="147" y="1"/>
                  </a:cxn>
                  <a:cxn ang="0">
                    <a:pos x="150" y="0"/>
                  </a:cxn>
                  <a:cxn ang="0">
                    <a:pos x="152" y="2"/>
                  </a:cxn>
                  <a:cxn ang="0">
                    <a:pos x="151" y="5"/>
                  </a:cxn>
                  <a:cxn ang="0">
                    <a:pos x="95" y="155"/>
                  </a:cxn>
                  <a:cxn ang="0">
                    <a:pos x="151" y="305"/>
                  </a:cxn>
                  <a:cxn ang="0">
                    <a:pos x="152" y="308"/>
                  </a:cxn>
                  <a:cxn ang="0">
                    <a:pos x="150" y="310"/>
                  </a:cxn>
                  <a:cxn ang="0">
                    <a:pos x="147" y="309"/>
                  </a:cxn>
                  <a:cxn ang="0">
                    <a:pos x="11" y="177"/>
                  </a:cxn>
                  <a:cxn ang="0">
                    <a:pos x="0" y="155"/>
                  </a:cxn>
                  <a:cxn ang="0">
                    <a:pos x="11" y="133"/>
                  </a:cxn>
                  <a:cxn ang="0">
                    <a:pos x="147" y="1"/>
                  </a:cxn>
                </a:cxnLst>
                <a:rect l="0" t="0" r="r" b="b"/>
                <a:pathLst>
                  <a:path w="152" h="310">
                    <a:moveTo>
                      <a:pt x="147" y="1"/>
                    </a:moveTo>
                    <a:lnTo>
                      <a:pt x="147" y="1"/>
                    </a:lnTo>
                    <a:cubicBezTo>
                      <a:pt x="148" y="0"/>
                      <a:pt x="149" y="0"/>
                      <a:pt x="150" y="0"/>
                    </a:cubicBezTo>
                    <a:cubicBezTo>
                      <a:pt x="151" y="0"/>
                      <a:pt x="152" y="1"/>
                      <a:pt x="152" y="2"/>
                    </a:cubicBezTo>
                    <a:cubicBezTo>
                      <a:pt x="152" y="3"/>
                      <a:pt x="152" y="4"/>
                      <a:pt x="151" y="5"/>
                    </a:cubicBezTo>
                    <a:cubicBezTo>
                      <a:pt x="119" y="44"/>
                      <a:pt x="95" y="91"/>
                      <a:pt x="95" y="155"/>
                    </a:cubicBezTo>
                    <a:cubicBezTo>
                      <a:pt x="95" y="220"/>
                      <a:pt x="119" y="266"/>
                      <a:pt x="151" y="305"/>
                    </a:cubicBezTo>
                    <a:cubicBezTo>
                      <a:pt x="152" y="306"/>
                      <a:pt x="152" y="307"/>
                      <a:pt x="152" y="308"/>
                    </a:cubicBezTo>
                    <a:cubicBezTo>
                      <a:pt x="152" y="309"/>
                      <a:pt x="151" y="310"/>
                      <a:pt x="150" y="310"/>
                    </a:cubicBezTo>
                    <a:cubicBezTo>
                      <a:pt x="149" y="310"/>
                      <a:pt x="148" y="310"/>
                      <a:pt x="147" y="309"/>
                    </a:cubicBezTo>
                    <a:lnTo>
                      <a:pt x="11" y="177"/>
                    </a:lnTo>
                    <a:cubicBezTo>
                      <a:pt x="4" y="171"/>
                      <a:pt x="0" y="165"/>
                      <a:pt x="0" y="155"/>
                    </a:cubicBezTo>
                    <a:cubicBezTo>
                      <a:pt x="0" y="145"/>
                      <a:pt x="4" y="138"/>
                      <a:pt x="11" y="133"/>
                    </a:cubicBez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C8D2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200" name="Freeform 32"/>
              <p:cNvSpPr>
                <a:spLocks/>
              </p:cNvSpPr>
              <p:nvPr userDrawn="1"/>
            </p:nvSpPr>
            <p:spPr bwMode="gray">
              <a:xfrm>
                <a:off x="4522788" y="5500688"/>
                <a:ext cx="306388" cy="322263"/>
              </a:xfrm>
              <a:custGeom>
                <a:avLst/>
                <a:gdLst/>
                <a:ahLst/>
                <a:cxnLst>
                  <a:cxn ang="0">
                    <a:pos x="74" y="0"/>
                  </a:cxn>
                  <a:cxn ang="0">
                    <a:pos x="74" y="0"/>
                  </a:cxn>
                  <a:cxn ang="0">
                    <a:pos x="0" y="165"/>
                  </a:cxn>
                  <a:cxn ang="0">
                    <a:pos x="74" y="330"/>
                  </a:cxn>
                  <a:cxn ang="0">
                    <a:pos x="134" y="296"/>
                  </a:cxn>
                  <a:cxn ang="0">
                    <a:pos x="129" y="287"/>
                  </a:cxn>
                  <a:cxn ang="0">
                    <a:pos x="108" y="244"/>
                  </a:cxn>
                  <a:cxn ang="0">
                    <a:pos x="149" y="201"/>
                  </a:cxn>
                  <a:cxn ang="0">
                    <a:pos x="193" y="250"/>
                  </a:cxn>
                  <a:cxn ang="0">
                    <a:pos x="169" y="316"/>
                  </a:cxn>
                  <a:cxn ang="0">
                    <a:pos x="169" y="318"/>
                  </a:cxn>
                  <a:cxn ang="0">
                    <a:pos x="171" y="320"/>
                  </a:cxn>
                  <a:cxn ang="0">
                    <a:pos x="173" y="319"/>
                  </a:cxn>
                  <a:cxn ang="0">
                    <a:pos x="310" y="187"/>
                  </a:cxn>
                  <a:cxn ang="0">
                    <a:pos x="321" y="165"/>
                  </a:cxn>
                  <a:cxn ang="0">
                    <a:pos x="310" y="143"/>
                  </a:cxn>
                  <a:cxn ang="0">
                    <a:pos x="173" y="11"/>
                  </a:cxn>
                  <a:cxn ang="0">
                    <a:pos x="171" y="9"/>
                  </a:cxn>
                  <a:cxn ang="0">
                    <a:pos x="169" y="12"/>
                  </a:cxn>
                  <a:cxn ang="0">
                    <a:pos x="169" y="14"/>
                  </a:cxn>
                  <a:cxn ang="0">
                    <a:pos x="193" y="80"/>
                  </a:cxn>
                  <a:cxn ang="0">
                    <a:pos x="149" y="129"/>
                  </a:cxn>
                  <a:cxn ang="0">
                    <a:pos x="108" y="85"/>
                  </a:cxn>
                  <a:cxn ang="0">
                    <a:pos x="129" y="43"/>
                  </a:cxn>
                  <a:cxn ang="0">
                    <a:pos x="134" y="34"/>
                  </a:cxn>
                  <a:cxn ang="0">
                    <a:pos x="74" y="0"/>
                  </a:cxn>
                </a:cxnLst>
                <a:rect l="0" t="0" r="r" b="b"/>
                <a:pathLst>
                  <a:path w="321" h="330">
                    <a:moveTo>
                      <a:pt x="74" y="0"/>
                    </a:moveTo>
                    <a:lnTo>
                      <a:pt x="74" y="0"/>
                    </a:lnTo>
                    <a:cubicBezTo>
                      <a:pt x="21" y="0"/>
                      <a:pt x="0" y="75"/>
                      <a:pt x="0" y="165"/>
                    </a:cubicBezTo>
                    <a:cubicBezTo>
                      <a:pt x="0" y="256"/>
                      <a:pt x="21" y="330"/>
                      <a:pt x="74" y="330"/>
                    </a:cubicBezTo>
                    <a:cubicBezTo>
                      <a:pt x="106" y="330"/>
                      <a:pt x="134" y="312"/>
                      <a:pt x="134" y="296"/>
                    </a:cubicBezTo>
                    <a:cubicBezTo>
                      <a:pt x="134" y="293"/>
                      <a:pt x="132" y="290"/>
                      <a:pt x="129" y="287"/>
                    </a:cubicBezTo>
                    <a:cubicBezTo>
                      <a:pt x="114" y="272"/>
                      <a:pt x="108" y="257"/>
                      <a:pt x="108" y="244"/>
                    </a:cubicBezTo>
                    <a:cubicBezTo>
                      <a:pt x="108" y="220"/>
                      <a:pt x="130" y="201"/>
                      <a:pt x="149" y="201"/>
                    </a:cubicBezTo>
                    <a:cubicBezTo>
                      <a:pt x="177" y="201"/>
                      <a:pt x="193" y="223"/>
                      <a:pt x="193" y="250"/>
                    </a:cubicBezTo>
                    <a:cubicBezTo>
                      <a:pt x="193" y="276"/>
                      <a:pt x="181" y="298"/>
                      <a:pt x="169" y="316"/>
                    </a:cubicBezTo>
                    <a:cubicBezTo>
                      <a:pt x="169" y="316"/>
                      <a:pt x="169" y="317"/>
                      <a:pt x="169" y="318"/>
                    </a:cubicBezTo>
                    <a:cubicBezTo>
                      <a:pt x="169" y="319"/>
                      <a:pt x="169" y="320"/>
                      <a:pt x="171" y="320"/>
                    </a:cubicBezTo>
                    <a:cubicBezTo>
                      <a:pt x="171" y="320"/>
                      <a:pt x="172" y="320"/>
                      <a:pt x="173" y="319"/>
                    </a:cubicBezTo>
                    <a:lnTo>
                      <a:pt x="310" y="187"/>
                    </a:lnTo>
                    <a:cubicBezTo>
                      <a:pt x="316" y="181"/>
                      <a:pt x="321" y="175"/>
                      <a:pt x="321" y="165"/>
                    </a:cubicBezTo>
                    <a:cubicBezTo>
                      <a:pt x="321" y="155"/>
                      <a:pt x="316" y="148"/>
                      <a:pt x="310" y="143"/>
                    </a:cubicBezTo>
                    <a:lnTo>
                      <a:pt x="173" y="11"/>
                    </a:lnTo>
                    <a:cubicBezTo>
                      <a:pt x="172" y="10"/>
                      <a:pt x="171" y="9"/>
                      <a:pt x="171" y="9"/>
                    </a:cubicBezTo>
                    <a:cubicBezTo>
                      <a:pt x="169" y="9"/>
                      <a:pt x="169" y="11"/>
                      <a:pt x="169" y="12"/>
                    </a:cubicBezTo>
                    <a:cubicBezTo>
                      <a:pt x="169" y="13"/>
                      <a:pt x="169" y="13"/>
                      <a:pt x="169" y="14"/>
                    </a:cubicBezTo>
                    <a:cubicBezTo>
                      <a:pt x="181" y="32"/>
                      <a:pt x="193" y="53"/>
                      <a:pt x="193" y="80"/>
                    </a:cubicBezTo>
                    <a:cubicBezTo>
                      <a:pt x="193" y="107"/>
                      <a:pt x="177" y="129"/>
                      <a:pt x="149" y="129"/>
                    </a:cubicBezTo>
                    <a:cubicBezTo>
                      <a:pt x="130" y="129"/>
                      <a:pt x="108" y="110"/>
                      <a:pt x="108" y="85"/>
                    </a:cubicBezTo>
                    <a:cubicBezTo>
                      <a:pt x="108" y="73"/>
                      <a:pt x="114" y="58"/>
                      <a:pt x="129" y="43"/>
                    </a:cubicBezTo>
                    <a:cubicBezTo>
                      <a:pt x="132" y="40"/>
                      <a:pt x="134" y="37"/>
                      <a:pt x="134" y="34"/>
                    </a:cubicBezTo>
                    <a:cubicBezTo>
                      <a:pt x="134" y="18"/>
                      <a:pt x="106" y="0"/>
                      <a:pt x="74" y="0"/>
                    </a:cubicBezTo>
                    <a:close/>
                  </a:path>
                </a:pathLst>
              </a:custGeom>
              <a:solidFill>
                <a:srgbClr val="C8D2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201" name="Freeform 33"/>
              <p:cNvSpPr>
                <a:spLocks/>
              </p:cNvSpPr>
              <p:nvPr userDrawn="1"/>
            </p:nvSpPr>
            <p:spPr bwMode="gray">
              <a:xfrm>
                <a:off x="6489700" y="5510213"/>
                <a:ext cx="144463" cy="303213"/>
              </a:xfrm>
              <a:custGeom>
                <a:avLst/>
                <a:gdLst/>
                <a:ahLst/>
                <a:cxnLst>
                  <a:cxn ang="0">
                    <a:pos x="147" y="1"/>
                  </a:cxn>
                  <a:cxn ang="0">
                    <a:pos x="147" y="1"/>
                  </a:cxn>
                  <a:cxn ang="0">
                    <a:pos x="150" y="0"/>
                  </a:cxn>
                  <a:cxn ang="0">
                    <a:pos x="152" y="2"/>
                  </a:cxn>
                  <a:cxn ang="0">
                    <a:pos x="150" y="5"/>
                  </a:cxn>
                  <a:cxn ang="0">
                    <a:pos x="95" y="155"/>
                  </a:cxn>
                  <a:cxn ang="0">
                    <a:pos x="150" y="304"/>
                  </a:cxn>
                  <a:cxn ang="0">
                    <a:pos x="152" y="307"/>
                  </a:cxn>
                  <a:cxn ang="0">
                    <a:pos x="150" y="310"/>
                  </a:cxn>
                  <a:cxn ang="0">
                    <a:pos x="147" y="308"/>
                  </a:cxn>
                  <a:cxn ang="0">
                    <a:pos x="11" y="177"/>
                  </a:cxn>
                  <a:cxn ang="0">
                    <a:pos x="0" y="155"/>
                  </a:cxn>
                  <a:cxn ang="0">
                    <a:pos x="11" y="133"/>
                  </a:cxn>
                  <a:cxn ang="0">
                    <a:pos x="147" y="1"/>
                  </a:cxn>
                </a:cxnLst>
                <a:rect l="0" t="0" r="r" b="b"/>
                <a:pathLst>
                  <a:path w="152" h="310">
                    <a:moveTo>
                      <a:pt x="147" y="1"/>
                    </a:moveTo>
                    <a:lnTo>
                      <a:pt x="147" y="1"/>
                    </a:lnTo>
                    <a:cubicBezTo>
                      <a:pt x="148" y="0"/>
                      <a:pt x="149" y="0"/>
                      <a:pt x="150" y="0"/>
                    </a:cubicBezTo>
                    <a:cubicBezTo>
                      <a:pt x="151" y="0"/>
                      <a:pt x="152" y="1"/>
                      <a:pt x="152" y="2"/>
                    </a:cubicBezTo>
                    <a:cubicBezTo>
                      <a:pt x="152" y="3"/>
                      <a:pt x="151" y="4"/>
                      <a:pt x="150" y="5"/>
                    </a:cubicBezTo>
                    <a:cubicBezTo>
                      <a:pt x="119" y="45"/>
                      <a:pt x="95" y="91"/>
                      <a:pt x="95" y="155"/>
                    </a:cubicBezTo>
                    <a:cubicBezTo>
                      <a:pt x="95" y="219"/>
                      <a:pt x="119" y="265"/>
                      <a:pt x="150" y="304"/>
                    </a:cubicBezTo>
                    <a:cubicBezTo>
                      <a:pt x="151" y="305"/>
                      <a:pt x="152" y="306"/>
                      <a:pt x="152" y="307"/>
                    </a:cubicBezTo>
                    <a:cubicBezTo>
                      <a:pt x="152" y="308"/>
                      <a:pt x="151" y="310"/>
                      <a:pt x="150" y="310"/>
                    </a:cubicBezTo>
                    <a:cubicBezTo>
                      <a:pt x="149" y="310"/>
                      <a:pt x="148" y="309"/>
                      <a:pt x="147" y="308"/>
                    </a:cubicBezTo>
                    <a:lnTo>
                      <a:pt x="11" y="177"/>
                    </a:lnTo>
                    <a:cubicBezTo>
                      <a:pt x="4" y="171"/>
                      <a:pt x="0" y="164"/>
                      <a:pt x="0" y="155"/>
                    </a:cubicBezTo>
                    <a:cubicBezTo>
                      <a:pt x="0" y="145"/>
                      <a:pt x="4" y="138"/>
                      <a:pt x="11" y="133"/>
                    </a:cubicBez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B8C00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202" name="Freeform 34"/>
              <p:cNvSpPr>
                <a:spLocks/>
              </p:cNvSpPr>
              <p:nvPr userDrawn="1"/>
            </p:nvSpPr>
            <p:spPr bwMode="gray">
              <a:xfrm>
                <a:off x="6659563" y="5500688"/>
                <a:ext cx="303213" cy="322263"/>
              </a:xfrm>
              <a:custGeom>
                <a:avLst/>
                <a:gdLst/>
                <a:ahLst/>
                <a:cxnLst>
                  <a:cxn ang="0">
                    <a:pos x="73" y="0"/>
                  </a:cxn>
                  <a:cxn ang="0">
                    <a:pos x="73" y="0"/>
                  </a:cxn>
                  <a:cxn ang="0">
                    <a:pos x="0" y="165"/>
                  </a:cxn>
                  <a:cxn ang="0">
                    <a:pos x="73" y="329"/>
                  </a:cxn>
                  <a:cxn ang="0">
                    <a:pos x="133" y="295"/>
                  </a:cxn>
                  <a:cxn ang="0">
                    <a:pos x="129" y="286"/>
                  </a:cxn>
                  <a:cxn ang="0">
                    <a:pos x="108" y="244"/>
                  </a:cxn>
                  <a:cxn ang="0">
                    <a:pos x="148" y="201"/>
                  </a:cxn>
                  <a:cxn ang="0">
                    <a:pos x="191" y="250"/>
                  </a:cxn>
                  <a:cxn ang="0">
                    <a:pos x="168" y="315"/>
                  </a:cxn>
                  <a:cxn ang="0">
                    <a:pos x="168" y="317"/>
                  </a:cxn>
                  <a:cxn ang="0">
                    <a:pos x="170" y="320"/>
                  </a:cxn>
                  <a:cxn ang="0">
                    <a:pos x="172" y="318"/>
                  </a:cxn>
                  <a:cxn ang="0">
                    <a:pos x="308" y="187"/>
                  </a:cxn>
                  <a:cxn ang="0">
                    <a:pos x="319" y="165"/>
                  </a:cxn>
                  <a:cxn ang="0">
                    <a:pos x="308" y="143"/>
                  </a:cxn>
                  <a:cxn ang="0">
                    <a:pos x="172" y="11"/>
                  </a:cxn>
                  <a:cxn ang="0">
                    <a:pos x="170" y="10"/>
                  </a:cxn>
                  <a:cxn ang="0">
                    <a:pos x="168" y="12"/>
                  </a:cxn>
                  <a:cxn ang="0">
                    <a:pos x="168" y="15"/>
                  </a:cxn>
                  <a:cxn ang="0">
                    <a:pos x="191" y="80"/>
                  </a:cxn>
                  <a:cxn ang="0">
                    <a:pos x="148" y="128"/>
                  </a:cxn>
                  <a:cxn ang="0">
                    <a:pos x="108" y="86"/>
                  </a:cxn>
                  <a:cxn ang="0">
                    <a:pos x="129" y="43"/>
                  </a:cxn>
                  <a:cxn ang="0">
                    <a:pos x="133" y="34"/>
                  </a:cxn>
                  <a:cxn ang="0">
                    <a:pos x="73" y="0"/>
                  </a:cxn>
                </a:cxnLst>
                <a:rect l="0" t="0" r="r" b="b"/>
                <a:pathLst>
                  <a:path w="319" h="329">
                    <a:moveTo>
                      <a:pt x="73" y="0"/>
                    </a:moveTo>
                    <a:lnTo>
                      <a:pt x="73" y="0"/>
                    </a:lnTo>
                    <a:cubicBezTo>
                      <a:pt x="20" y="0"/>
                      <a:pt x="0" y="75"/>
                      <a:pt x="0" y="165"/>
                    </a:cubicBezTo>
                    <a:cubicBezTo>
                      <a:pt x="0" y="255"/>
                      <a:pt x="20" y="329"/>
                      <a:pt x="73" y="329"/>
                    </a:cubicBezTo>
                    <a:cubicBezTo>
                      <a:pt x="105" y="329"/>
                      <a:pt x="133" y="311"/>
                      <a:pt x="133" y="295"/>
                    </a:cubicBezTo>
                    <a:cubicBezTo>
                      <a:pt x="133" y="292"/>
                      <a:pt x="131" y="289"/>
                      <a:pt x="129" y="286"/>
                    </a:cubicBezTo>
                    <a:cubicBezTo>
                      <a:pt x="113" y="271"/>
                      <a:pt x="108" y="257"/>
                      <a:pt x="108" y="244"/>
                    </a:cubicBezTo>
                    <a:cubicBezTo>
                      <a:pt x="107" y="219"/>
                      <a:pt x="129" y="201"/>
                      <a:pt x="148" y="201"/>
                    </a:cubicBezTo>
                    <a:cubicBezTo>
                      <a:pt x="175" y="201"/>
                      <a:pt x="191" y="222"/>
                      <a:pt x="191" y="250"/>
                    </a:cubicBezTo>
                    <a:cubicBezTo>
                      <a:pt x="191" y="276"/>
                      <a:pt x="180" y="298"/>
                      <a:pt x="168" y="315"/>
                    </a:cubicBezTo>
                    <a:cubicBezTo>
                      <a:pt x="168" y="316"/>
                      <a:pt x="168" y="316"/>
                      <a:pt x="168" y="317"/>
                    </a:cubicBezTo>
                    <a:cubicBezTo>
                      <a:pt x="168" y="319"/>
                      <a:pt x="168" y="320"/>
                      <a:pt x="170" y="320"/>
                    </a:cubicBezTo>
                    <a:cubicBezTo>
                      <a:pt x="170" y="320"/>
                      <a:pt x="171" y="319"/>
                      <a:pt x="172" y="318"/>
                    </a:cubicBezTo>
                    <a:lnTo>
                      <a:pt x="308" y="187"/>
                    </a:lnTo>
                    <a:cubicBezTo>
                      <a:pt x="315" y="181"/>
                      <a:pt x="319" y="174"/>
                      <a:pt x="319" y="165"/>
                    </a:cubicBezTo>
                    <a:cubicBezTo>
                      <a:pt x="319" y="155"/>
                      <a:pt x="315" y="148"/>
                      <a:pt x="308" y="143"/>
                    </a:cubicBezTo>
                    <a:lnTo>
                      <a:pt x="172" y="11"/>
                    </a:lnTo>
                    <a:cubicBezTo>
                      <a:pt x="171" y="10"/>
                      <a:pt x="170" y="10"/>
                      <a:pt x="170" y="10"/>
                    </a:cubicBezTo>
                    <a:cubicBezTo>
                      <a:pt x="168" y="10"/>
                      <a:pt x="168" y="11"/>
                      <a:pt x="168" y="12"/>
                    </a:cubicBezTo>
                    <a:cubicBezTo>
                      <a:pt x="168" y="13"/>
                      <a:pt x="168" y="14"/>
                      <a:pt x="168" y="15"/>
                    </a:cubicBezTo>
                    <a:cubicBezTo>
                      <a:pt x="180" y="32"/>
                      <a:pt x="191" y="54"/>
                      <a:pt x="191" y="80"/>
                    </a:cubicBezTo>
                    <a:cubicBezTo>
                      <a:pt x="191" y="107"/>
                      <a:pt x="175" y="128"/>
                      <a:pt x="148" y="128"/>
                    </a:cubicBezTo>
                    <a:cubicBezTo>
                      <a:pt x="129" y="128"/>
                      <a:pt x="107" y="110"/>
                      <a:pt x="108" y="86"/>
                    </a:cubicBezTo>
                    <a:cubicBezTo>
                      <a:pt x="108" y="73"/>
                      <a:pt x="113" y="58"/>
                      <a:pt x="129" y="43"/>
                    </a:cubicBezTo>
                    <a:cubicBezTo>
                      <a:pt x="131" y="41"/>
                      <a:pt x="133" y="37"/>
                      <a:pt x="133" y="34"/>
                    </a:cubicBezTo>
                    <a:cubicBezTo>
                      <a:pt x="133" y="19"/>
                      <a:pt x="105" y="0"/>
                      <a:pt x="73" y="0"/>
                    </a:cubicBezTo>
                    <a:close/>
                  </a:path>
                </a:pathLst>
              </a:custGeom>
              <a:solidFill>
                <a:srgbClr val="C95D3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203" name="Freeform 35"/>
              <p:cNvSpPr>
                <a:spLocks/>
              </p:cNvSpPr>
              <p:nvPr userDrawn="1"/>
            </p:nvSpPr>
            <p:spPr bwMode="gray">
              <a:xfrm>
                <a:off x="7183438" y="5510213"/>
                <a:ext cx="142875" cy="301625"/>
              </a:xfrm>
              <a:custGeom>
                <a:avLst/>
                <a:gdLst/>
                <a:ahLst/>
                <a:cxnLst>
                  <a:cxn ang="0">
                    <a:pos x="147" y="2"/>
                  </a:cxn>
                  <a:cxn ang="0">
                    <a:pos x="147" y="2"/>
                  </a:cxn>
                  <a:cxn ang="0">
                    <a:pos x="149" y="0"/>
                  </a:cxn>
                  <a:cxn ang="0">
                    <a:pos x="151" y="3"/>
                  </a:cxn>
                  <a:cxn ang="0">
                    <a:pos x="150" y="5"/>
                  </a:cxn>
                  <a:cxn ang="0">
                    <a:pos x="95" y="155"/>
                  </a:cxn>
                  <a:cxn ang="0">
                    <a:pos x="150" y="305"/>
                  </a:cxn>
                  <a:cxn ang="0">
                    <a:pos x="151" y="307"/>
                  </a:cxn>
                  <a:cxn ang="0">
                    <a:pos x="149" y="310"/>
                  </a:cxn>
                  <a:cxn ang="0">
                    <a:pos x="147" y="308"/>
                  </a:cxn>
                  <a:cxn ang="0">
                    <a:pos x="11" y="177"/>
                  </a:cxn>
                  <a:cxn ang="0">
                    <a:pos x="0" y="155"/>
                  </a:cxn>
                  <a:cxn ang="0">
                    <a:pos x="11" y="133"/>
                  </a:cxn>
                  <a:cxn ang="0">
                    <a:pos x="147" y="2"/>
                  </a:cxn>
                </a:cxnLst>
                <a:rect l="0" t="0" r="r" b="b"/>
                <a:pathLst>
                  <a:path w="151" h="310">
                    <a:moveTo>
                      <a:pt x="147" y="2"/>
                    </a:moveTo>
                    <a:lnTo>
                      <a:pt x="147" y="2"/>
                    </a:lnTo>
                    <a:cubicBezTo>
                      <a:pt x="148" y="1"/>
                      <a:pt x="148" y="0"/>
                      <a:pt x="149" y="0"/>
                    </a:cubicBezTo>
                    <a:cubicBezTo>
                      <a:pt x="150" y="0"/>
                      <a:pt x="151" y="1"/>
                      <a:pt x="151" y="3"/>
                    </a:cubicBezTo>
                    <a:cubicBezTo>
                      <a:pt x="151" y="4"/>
                      <a:pt x="151" y="5"/>
                      <a:pt x="150" y="5"/>
                    </a:cubicBezTo>
                    <a:cubicBezTo>
                      <a:pt x="118" y="45"/>
                      <a:pt x="95" y="91"/>
                      <a:pt x="95" y="155"/>
                    </a:cubicBezTo>
                    <a:cubicBezTo>
                      <a:pt x="95" y="220"/>
                      <a:pt x="118" y="265"/>
                      <a:pt x="150" y="305"/>
                    </a:cubicBezTo>
                    <a:cubicBezTo>
                      <a:pt x="151" y="305"/>
                      <a:pt x="151" y="306"/>
                      <a:pt x="151" y="307"/>
                    </a:cubicBezTo>
                    <a:cubicBezTo>
                      <a:pt x="151" y="309"/>
                      <a:pt x="150" y="310"/>
                      <a:pt x="149" y="310"/>
                    </a:cubicBezTo>
                    <a:cubicBezTo>
                      <a:pt x="148" y="310"/>
                      <a:pt x="148" y="309"/>
                      <a:pt x="147" y="308"/>
                    </a:cubicBezTo>
                    <a:lnTo>
                      <a:pt x="11" y="177"/>
                    </a:lnTo>
                    <a:cubicBezTo>
                      <a:pt x="4" y="171"/>
                      <a:pt x="0" y="165"/>
                      <a:pt x="0" y="155"/>
                    </a:cubicBezTo>
                    <a:cubicBezTo>
                      <a:pt x="0" y="145"/>
                      <a:pt x="4" y="139"/>
                      <a:pt x="11" y="133"/>
                    </a:cubicBezTo>
                    <a:lnTo>
                      <a:pt x="147" y="2"/>
                    </a:lnTo>
                    <a:close/>
                  </a:path>
                </a:pathLst>
              </a:custGeom>
              <a:solidFill>
                <a:srgbClr val="EB816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204" name="Freeform 36"/>
              <p:cNvSpPr>
                <a:spLocks/>
              </p:cNvSpPr>
              <p:nvPr userDrawn="1"/>
            </p:nvSpPr>
            <p:spPr bwMode="gray">
              <a:xfrm>
                <a:off x="7351713" y="5500688"/>
                <a:ext cx="304800" cy="322263"/>
              </a:xfrm>
              <a:custGeom>
                <a:avLst/>
                <a:gdLst/>
                <a:ahLst/>
                <a:cxnLst>
                  <a:cxn ang="0">
                    <a:pos x="74" y="0"/>
                  </a:cxn>
                  <a:cxn ang="0">
                    <a:pos x="74" y="0"/>
                  </a:cxn>
                  <a:cxn ang="0">
                    <a:pos x="0" y="165"/>
                  </a:cxn>
                  <a:cxn ang="0">
                    <a:pos x="74" y="330"/>
                  </a:cxn>
                  <a:cxn ang="0">
                    <a:pos x="133" y="296"/>
                  </a:cxn>
                  <a:cxn ang="0">
                    <a:pos x="129" y="286"/>
                  </a:cxn>
                  <a:cxn ang="0">
                    <a:pos x="108" y="244"/>
                  </a:cxn>
                  <a:cxn ang="0">
                    <a:pos x="149" y="201"/>
                  </a:cxn>
                  <a:cxn ang="0">
                    <a:pos x="192" y="250"/>
                  </a:cxn>
                  <a:cxn ang="0">
                    <a:pos x="169" y="315"/>
                  </a:cxn>
                  <a:cxn ang="0">
                    <a:pos x="168" y="317"/>
                  </a:cxn>
                  <a:cxn ang="0">
                    <a:pos x="170" y="320"/>
                  </a:cxn>
                  <a:cxn ang="0">
                    <a:pos x="172" y="318"/>
                  </a:cxn>
                  <a:cxn ang="0">
                    <a:pos x="308" y="187"/>
                  </a:cxn>
                  <a:cxn ang="0">
                    <a:pos x="319" y="165"/>
                  </a:cxn>
                  <a:cxn ang="0">
                    <a:pos x="308" y="143"/>
                  </a:cxn>
                  <a:cxn ang="0">
                    <a:pos x="172" y="12"/>
                  </a:cxn>
                  <a:cxn ang="0">
                    <a:pos x="170" y="10"/>
                  </a:cxn>
                  <a:cxn ang="0">
                    <a:pos x="168" y="13"/>
                  </a:cxn>
                  <a:cxn ang="0">
                    <a:pos x="169" y="15"/>
                  </a:cxn>
                  <a:cxn ang="0">
                    <a:pos x="192" y="80"/>
                  </a:cxn>
                  <a:cxn ang="0">
                    <a:pos x="149" y="129"/>
                  </a:cxn>
                  <a:cxn ang="0">
                    <a:pos x="108" y="86"/>
                  </a:cxn>
                  <a:cxn ang="0">
                    <a:pos x="129" y="44"/>
                  </a:cxn>
                  <a:cxn ang="0">
                    <a:pos x="133" y="34"/>
                  </a:cxn>
                  <a:cxn ang="0">
                    <a:pos x="74" y="0"/>
                  </a:cxn>
                </a:cxnLst>
                <a:rect l="0" t="0" r="r" b="b"/>
                <a:pathLst>
                  <a:path w="319" h="330">
                    <a:moveTo>
                      <a:pt x="74" y="0"/>
                    </a:moveTo>
                    <a:lnTo>
                      <a:pt x="74" y="0"/>
                    </a:lnTo>
                    <a:cubicBezTo>
                      <a:pt x="21" y="0"/>
                      <a:pt x="0" y="76"/>
                      <a:pt x="0" y="165"/>
                    </a:cubicBezTo>
                    <a:cubicBezTo>
                      <a:pt x="0" y="255"/>
                      <a:pt x="21" y="330"/>
                      <a:pt x="74" y="330"/>
                    </a:cubicBezTo>
                    <a:cubicBezTo>
                      <a:pt x="106" y="330"/>
                      <a:pt x="133" y="311"/>
                      <a:pt x="133" y="296"/>
                    </a:cubicBezTo>
                    <a:cubicBezTo>
                      <a:pt x="133" y="292"/>
                      <a:pt x="132" y="289"/>
                      <a:pt x="129" y="286"/>
                    </a:cubicBezTo>
                    <a:cubicBezTo>
                      <a:pt x="114" y="272"/>
                      <a:pt x="108" y="257"/>
                      <a:pt x="108" y="244"/>
                    </a:cubicBezTo>
                    <a:cubicBezTo>
                      <a:pt x="108" y="219"/>
                      <a:pt x="129" y="201"/>
                      <a:pt x="149" y="201"/>
                    </a:cubicBezTo>
                    <a:cubicBezTo>
                      <a:pt x="176" y="201"/>
                      <a:pt x="192" y="222"/>
                      <a:pt x="192" y="250"/>
                    </a:cubicBezTo>
                    <a:cubicBezTo>
                      <a:pt x="192" y="276"/>
                      <a:pt x="181" y="298"/>
                      <a:pt x="169" y="315"/>
                    </a:cubicBezTo>
                    <a:cubicBezTo>
                      <a:pt x="168" y="316"/>
                      <a:pt x="168" y="317"/>
                      <a:pt x="168" y="317"/>
                    </a:cubicBezTo>
                    <a:cubicBezTo>
                      <a:pt x="168" y="319"/>
                      <a:pt x="169" y="320"/>
                      <a:pt x="170" y="320"/>
                    </a:cubicBezTo>
                    <a:cubicBezTo>
                      <a:pt x="171" y="320"/>
                      <a:pt x="172" y="319"/>
                      <a:pt x="172" y="318"/>
                    </a:cubicBezTo>
                    <a:lnTo>
                      <a:pt x="308" y="187"/>
                    </a:lnTo>
                    <a:cubicBezTo>
                      <a:pt x="315" y="181"/>
                      <a:pt x="319" y="175"/>
                      <a:pt x="319" y="165"/>
                    </a:cubicBezTo>
                    <a:cubicBezTo>
                      <a:pt x="319" y="155"/>
                      <a:pt x="315" y="149"/>
                      <a:pt x="308" y="143"/>
                    </a:cubicBezTo>
                    <a:lnTo>
                      <a:pt x="172" y="12"/>
                    </a:lnTo>
                    <a:cubicBezTo>
                      <a:pt x="172" y="11"/>
                      <a:pt x="171" y="10"/>
                      <a:pt x="170" y="10"/>
                    </a:cubicBezTo>
                    <a:cubicBezTo>
                      <a:pt x="169" y="10"/>
                      <a:pt x="168" y="11"/>
                      <a:pt x="168" y="13"/>
                    </a:cubicBezTo>
                    <a:cubicBezTo>
                      <a:pt x="168" y="13"/>
                      <a:pt x="168" y="14"/>
                      <a:pt x="169" y="15"/>
                    </a:cubicBezTo>
                    <a:cubicBezTo>
                      <a:pt x="181" y="32"/>
                      <a:pt x="192" y="54"/>
                      <a:pt x="192" y="80"/>
                    </a:cubicBezTo>
                    <a:cubicBezTo>
                      <a:pt x="192" y="108"/>
                      <a:pt x="176" y="129"/>
                      <a:pt x="149" y="129"/>
                    </a:cubicBezTo>
                    <a:cubicBezTo>
                      <a:pt x="129" y="129"/>
                      <a:pt x="108" y="111"/>
                      <a:pt x="108" y="86"/>
                    </a:cubicBezTo>
                    <a:cubicBezTo>
                      <a:pt x="108" y="73"/>
                      <a:pt x="114" y="58"/>
                      <a:pt x="129" y="44"/>
                    </a:cubicBezTo>
                    <a:cubicBezTo>
                      <a:pt x="132" y="41"/>
                      <a:pt x="133" y="38"/>
                      <a:pt x="133" y="34"/>
                    </a:cubicBezTo>
                    <a:cubicBezTo>
                      <a:pt x="133" y="19"/>
                      <a:pt x="106" y="0"/>
                      <a:pt x="74" y="0"/>
                    </a:cubicBezTo>
                    <a:close/>
                  </a:path>
                </a:pathLst>
              </a:custGeom>
              <a:solidFill>
                <a:srgbClr val="C2001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205" name="Freeform 37"/>
              <p:cNvSpPr>
                <a:spLocks/>
              </p:cNvSpPr>
              <p:nvPr userDrawn="1"/>
            </p:nvSpPr>
            <p:spPr bwMode="gray">
              <a:xfrm>
                <a:off x="3657600" y="5510213"/>
                <a:ext cx="144463" cy="304800"/>
              </a:xfrm>
              <a:custGeom>
                <a:avLst/>
                <a:gdLst/>
                <a:ahLst/>
                <a:cxnLst>
                  <a:cxn ang="0">
                    <a:pos x="147" y="1"/>
                  </a:cxn>
                  <a:cxn ang="0">
                    <a:pos x="147" y="1"/>
                  </a:cxn>
                  <a:cxn ang="0">
                    <a:pos x="149" y="0"/>
                  </a:cxn>
                  <a:cxn ang="0">
                    <a:pos x="152" y="2"/>
                  </a:cxn>
                  <a:cxn ang="0">
                    <a:pos x="150" y="5"/>
                  </a:cxn>
                  <a:cxn ang="0">
                    <a:pos x="95" y="156"/>
                  </a:cxn>
                  <a:cxn ang="0">
                    <a:pos x="150" y="305"/>
                  </a:cxn>
                  <a:cxn ang="0">
                    <a:pos x="152" y="308"/>
                  </a:cxn>
                  <a:cxn ang="0">
                    <a:pos x="149" y="311"/>
                  </a:cxn>
                  <a:cxn ang="0">
                    <a:pos x="147" y="309"/>
                  </a:cxn>
                  <a:cxn ang="0">
                    <a:pos x="11" y="177"/>
                  </a:cxn>
                  <a:cxn ang="0">
                    <a:pos x="0" y="155"/>
                  </a:cxn>
                  <a:cxn ang="0">
                    <a:pos x="11" y="133"/>
                  </a:cxn>
                  <a:cxn ang="0">
                    <a:pos x="147" y="1"/>
                  </a:cxn>
                </a:cxnLst>
                <a:rect l="0" t="0" r="r" b="b"/>
                <a:pathLst>
                  <a:path w="152" h="311">
                    <a:moveTo>
                      <a:pt x="147" y="1"/>
                    </a:moveTo>
                    <a:lnTo>
                      <a:pt x="147" y="1"/>
                    </a:lnTo>
                    <a:cubicBezTo>
                      <a:pt x="148" y="0"/>
                      <a:pt x="149" y="0"/>
                      <a:pt x="149" y="0"/>
                    </a:cubicBezTo>
                    <a:cubicBezTo>
                      <a:pt x="151" y="0"/>
                      <a:pt x="152" y="1"/>
                      <a:pt x="152" y="2"/>
                    </a:cubicBezTo>
                    <a:cubicBezTo>
                      <a:pt x="152" y="3"/>
                      <a:pt x="151" y="4"/>
                      <a:pt x="150" y="5"/>
                    </a:cubicBezTo>
                    <a:cubicBezTo>
                      <a:pt x="118" y="45"/>
                      <a:pt x="95" y="91"/>
                      <a:pt x="95" y="156"/>
                    </a:cubicBezTo>
                    <a:cubicBezTo>
                      <a:pt x="95" y="220"/>
                      <a:pt x="118" y="266"/>
                      <a:pt x="150" y="305"/>
                    </a:cubicBezTo>
                    <a:cubicBezTo>
                      <a:pt x="151" y="306"/>
                      <a:pt x="152" y="307"/>
                      <a:pt x="152" y="308"/>
                    </a:cubicBezTo>
                    <a:cubicBezTo>
                      <a:pt x="152" y="309"/>
                      <a:pt x="151" y="311"/>
                      <a:pt x="149" y="311"/>
                    </a:cubicBezTo>
                    <a:cubicBezTo>
                      <a:pt x="149" y="311"/>
                      <a:pt x="148" y="310"/>
                      <a:pt x="147" y="309"/>
                    </a:cubicBezTo>
                    <a:lnTo>
                      <a:pt x="11" y="177"/>
                    </a:lnTo>
                    <a:cubicBezTo>
                      <a:pt x="4" y="172"/>
                      <a:pt x="0" y="165"/>
                      <a:pt x="0" y="155"/>
                    </a:cubicBezTo>
                    <a:cubicBezTo>
                      <a:pt x="0" y="145"/>
                      <a:pt x="4" y="139"/>
                      <a:pt x="11" y="133"/>
                    </a:cubicBez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678C6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206" name="Freeform 38"/>
              <p:cNvSpPr>
                <a:spLocks/>
              </p:cNvSpPr>
              <p:nvPr userDrawn="1"/>
            </p:nvSpPr>
            <p:spPr bwMode="gray">
              <a:xfrm>
                <a:off x="3827463" y="5500688"/>
                <a:ext cx="304800" cy="322263"/>
              </a:xfrm>
              <a:custGeom>
                <a:avLst/>
                <a:gdLst/>
                <a:ahLst/>
                <a:cxnLst>
                  <a:cxn ang="0">
                    <a:pos x="74" y="0"/>
                  </a:cxn>
                  <a:cxn ang="0">
                    <a:pos x="74" y="0"/>
                  </a:cxn>
                  <a:cxn ang="0">
                    <a:pos x="0" y="166"/>
                  </a:cxn>
                  <a:cxn ang="0">
                    <a:pos x="74" y="330"/>
                  </a:cxn>
                  <a:cxn ang="0">
                    <a:pos x="133" y="296"/>
                  </a:cxn>
                  <a:cxn ang="0">
                    <a:pos x="129" y="287"/>
                  </a:cxn>
                  <a:cxn ang="0">
                    <a:pos x="108" y="245"/>
                  </a:cxn>
                  <a:cxn ang="0">
                    <a:pos x="149" y="201"/>
                  </a:cxn>
                  <a:cxn ang="0">
                    <a:pos x="192" y="250"/>
                  </a:cxn>
                  <a:cxn ang="0">
                    <a:pos x="169" y="316"/>
                  </a:cxn>
                  <a:cxn ang="0">
                    <a:pos x="168" y="318"/>
                  </a:cxn>
                  <a:cxn ang="0">
                    <a:pos x="170" y="321"/>
                  </a:cxn>
                  <a:cxn ang="0">
                    <a:pos x="173" y="319"/>
                  </a:cxn>
                  <a:cxn ang="0">
                    <a:pos x="309" y="187"/>
                  </a:cxn>
                  <a:cxn ang="0">
                    <a:pos x="320" y="165"/>
                  </a:cxn>
                  <a:cxn ang="0">
                    <a:pos x="309" y="143"/>
                  </a:cxn>
                  <a:cxn ang="0">
                    <a:pos x="173" y="11"/>
                  </a:cxn>
                  <a:cxn ang="0">
                    <a:pos x="170" y="10"/>
                  </a:cxn>
                  <a:cxn ang="0">
                    <a:pos x="168" y="12"/>
                  </a:cxn>
                  <a:cxn ang="0">
                    <a:pos x="169" y="14"/>
                  </a:cxn>
                  <a:cxn ang="0">
                    <a:pos x="192" y="80"/>
                  </a:cxn>
                  <a:cxn ang="0">
                    <a:pos x="149" y="129"/>
                  </a:cxn>
                  <a:cxn ang="0">
                    <a:pos x="108" y="86"/>
                  </a:cxn>
                  <a:cxn ang="0">
                    <a:pos x="129" y="43"/>
                  </a:cxn>
                  <a:cxn ang="0">
                    <a:pos x="133" y="34"/>
                  </a:cxn>
                  <a:cxn ang="0">
                    <a:pos x="74" y="0"/>
                  </a:cxn>
                </a:cxnLst>
                <a:rect l="0" t="0" r="r" b="b"/>
                <a:pathLst>
                  <a:path w="320" h="330">
                    <a:moveTo>
                      <a:pt x="74" y="0"/>
                    </a:moveTo>
                    <a:lnTo>
                      <a:pt x="74" y="0"/>
                    </a:lnTo>
                    <a:cubicBezTo>
                      <a:pt x="20" y="0"/>
                      <a:pt x="0" y="75"/>
                      <a:pt x="0" y="166"/>
                    </a:cubicBezTo>
                    <a:cubicBezTo>
                      <a:pt x="0" y="256"/>
                      <a:pt x="20" y="330"/>
                      <a:pt x="74" y="330"/>
                    </a:cubicBezTo>
                    <a:cubicBezTo>
                      <a:pt x="106" y="330"/>
                      <a:pt x="133" y="312"/>
                      <a:pt x="133" y="296"/>
                    </a:cubicBezTo>
                    <a:cubicBezTo>
                      <a:pt x="133" y="293"/>
                      <a:pt x="132" y="290"/>
                      <a:pt x="129" y="287"/>
                    </a:cubicBezTo>
                    <a:cubicBezTo>
                      <a:pt x="114" y="272"/>
                      <a:pt x="108" y="258"/>
                      <a:pt x="108" y="245"/>
                    </a:cubicBezTo>
                    <a:cubicBezTo>
                      <a:pt x="108" y="220"/>
                      <a:pt x="129" y="201"/>
                      <a:pt x="149" y="201"/>
                    </a:cubicBezTo>
                    <a:cubicBezTo>
                      <a:pt x="176" y="201"/>
                      <a:pt x="192" y="223"/>
                      <a:pt x="192" y="250"/>
                    </a:cubicBezTo>
                    <a:cubicBezTo>
                      <a:pt x="192" y="277"/>
                      <a:pt x="181" y="298"/>
                      <a:pt x="169" y="316"/>
                    </a:cubicBezTo>
                    <a:cubicBezTo>
                      <a:pt x="169" y="317"/>
                      <a:pt x="168" y="317"/>
                      <a:pt x="168" y="318"/>
                    </a:cubicBezTo>
                    <a:cubicBezTo>
                      <a:pt x="168" y="319"/>
                      <a:pt x="169" y="321"/>
                      <a:pt x="170" y="321"/>
                    </a:cubicBezTo>
                    <a:cubicBezTo>
                      <a:pt x="171" y="321"/>
                      <a:pt x="172" y="320"/>
                      <a:pt x="173" y="319"/>
                    </a:cubicBezTo>
                    <a:lnTo>
                      <a:pt x="309" y="187"/>
                    </a:lnTo>
                    <a:cubicBezTo>
                      <a:pt x="316" y="182"/>
                      <a:pt x="320" y="175"/>
                      <a:pt x="320" y="165"/>
                    </a:cubicBezTo>
                    <a:cubicBezTo>
                      <a:pt x="320" y="155"/>
                      <a:pt x="316" y="149"/>
                      <a:pt x="309" y="143"/>
                    </a:cubicBezTo>
                    <a:lnTo>
                      <a:pt x="173" y="11"/>
                    </a:lnTo>
                    <a:cubicBezTo>
                      <a:pt x="172" y="10"/>
                      <a:pt x="171" y="10"/>
                      <a:pt x="170" y="10"/>
                    </a:cubicBezTo>
                    <a:cubicBezTo>
                      <a:pt x="169" y="10"/>
                      <a:pt x="168" y="11"/>
                      <a:pt x="168" y="12"/>
                    </a:cubicBezTo>
                    <a:cubicBezTo>
                      <a:pt x="168" y="13"/>
                      <a:pt x="169" y="14"/>
                      <a:pt x="169" y="14"/>
                    </a:cubicBezTo>
                    <a:cubicBezTo>
                      <a:pt x="181" y="32"/>
                      <a:pt x="192" y="54"/>
                      <a:pt x="192" y="80"/>
                    </a:cubicBezTo>
                    <a:cubicBezTo>
                      <a:pt x="192" y="107"/>
                      <a:pt x="176" y="129"/>
                      <a:pt x="149" y="129"/>
                    </a:cubicBezTo>
                    <a:cubicBezTo>
                      <a:pt x="129" y="129"/>
                      <a:pt x="108" y="110"/>
                      <a:pt x="108" y="86"/>
                    </a:cubicBezTo>
                    <a:cubicBezTo>
                      <a:pt x="108" y="73"/>
                      <a:pt x="114" y="58"/>
                      <a:pt x="129" y="43"/>
                    </a:cubicBezTo>
                    <a:cubicBezTo>
                      <a:pt x="132" y="41"/>
                      <a:pt x="133" y="37"/>
                      <a:pt x="133" y="34"/>
                    </a:cubicBezTo>
                    <a:cubicBezTo>
                      <a:pt x="133" y="19"/>
                      <a:pt x="106" y="0"/>
                      <a:pt x="74" y="0"/>
                    </a:cubicBezTo>
                    <a:close/>
                  </a:path>
                </a:pathLst>
              </a:custGeom>
              <a:solidFill>
                <a:srgbClr val="00430E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207" name="Freeform 39"/>
              <p:cNvSpPr>
                <a:spLocks/>
              </p:cNvSpPr>
              <p:nvPr userDrawn="1"/>
            </p:nvSpPr>
            <p:spPr bwMode="gray">
              <a:xfrm>
                <a:off x="2247900" y="5510213"/>
                <a:ext cx="146050" cy="304800"/>
              </a:xfrm>
              <a:custGeom>
                <a:avLst/>
                <a:gdLst/>
                <a:ahLst/>
                <a:cxnLst>
                  <a:cxn ang="0">
                    <a:pos x="147" y="1"/>
                  </a:cxn>
                  <a:cxn ang="0">
                    <a:pos x="147" y="1"/>
                  </a:cxn>
                  <a:cxn ang="0">
                    <a:pos x="150" y="0"/>
                  </a:cxn>
                  <a:cxn ang="0">
                    <a:pos x="152" y="2"/>
                  </a:cxn>
                  <a:cxn ang="0">
                    <a:pos x="151" y="5"/>
                  </a:cxn>
                  <a:cxn ang="0">
                    <a:pos x="96" y="156"/>
                  </a:cxn>
                  <a:cxn ang="0">
                    <a:pos x="151" y="305"/>
                  </a:cxn>
                  <a:cxn ang="0">
                    <a:pos x="152" y="308"/>
                  </a:cxn>
                  <a:cxn ang="0">
                    <a:pos x="150" y="311"/>
                  </a:cxn>
                  <a:cxn ang="0">
                    <a:pos x="147" y="309"/>
                  </a:cxn>
                  <a:cxn ang="0">
                    <a:pos x="11" y="177"/>
                  </a:cxn>
                  <a:cxn ang="0">
                    <a:pos x="0" y="155"/>
                  </a:cxn>
                  <a:cxn ang="0">
                    <a:pos x="11" y="133"/>
                  </a:cxn>
                  <a:cxn ang="0">
                    <a:pos x="147" y="1"/>
                  </a:cxn>
                </a:cxnLst>
                <a:rect l="0" t="0" r="r" b="b"/>
                <a:pathLst>
                  <a:path w="152" h="311">
                    <a:moveTo>
                      <a:pt x="147" y="1"/>
                    </a:moveTo>
                    <a:lnTo>
                      <a:pt x="147" y="1"/>
                    </a:lnTo>
                    <a:cubicBezTo>
                      <a:pt x="148" y="0"/>
                      <a:pt x="149" y="0"/>
                      <a:pt x="150" y="0"/>
                    </a:cubicBezTo>
                    <a:cubicBezTo>
                      <a:pt x="151" y="0"/>
                      <a:pt x="152" y="1"/>
                      <a:pt x="152" y="2"/>
                    </a:cubicBezTo>
                    <a:cubicBezTo>
                      <a:pt x="152" y="3"/>
                      <a:pt x="152" y="4"/>
                      <a:pt x="151" y="5"/>
                    </a:cubicBezTo>
                    <a:cubicBezTo>
                      <a:pt x="119" y="45"/>
                      <a:pt x="96" y="91"/>
                      <a:pt x="96" y="156"/>
                    </a:cubicBezTo>
                    <a:cubicBezTo>
                      <a:pt x="96" y="220"/>
                      <a:pt x="119" y="266"/>
                      <a:pt x="151" y="305"/>
                    </a:cubicBezTo>
                    <a:cubicBezTo>
                      <a:pt x="152" y="306"/>
                      <a:pt x="152" y="307"/>
                      <a:pt x="152" y="308"/>
                    </a:cubicBezTo>
                    <a:cubicBezTo>
                      <a:pt x="152" y="309"/>
                      <a:pt x="151" y="311"/>
                      <a:pt x="150" y="311"/>
                    </a:cubicBezTo>
                    <a:cubicBezTo>
                      <a:pt x="149" y="311"/>
                      <a:pt x="148" y="310"/>
                      <a:pt x="147" y="309"/>
                    </a:cubicBezTo>
                    <a:lnTo>
                      <a:pt x="11" y="177"/>
                    </a:lnTo>
                    <a:cubicBezTo>
                      <a:pt x="4" y="172"/>
                      <a:pt x="0" y="165"/>
                      <a:pt x="0" y="155"/>
                    </a:cubicBezTo>
                    <a:cubicBezTo>
                      <a:pt x="0" y="145"/>
                      <a:pt x="4" y="139"/>
                      <a:pt x="11" y="133"/>
                    </a:cubicBezTo>
                    <a:lnTo>
                      <a:pt x="147" y="1"/>
                    </a:lnTo>
                    <a:close/>
                  </a:path>
                </a:pathLst>
              </a:custGeom>
              <a:solidFill>
                <a:srgbClr val="C20016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  <p:sp>
            <p:nvSpPr>
              <p:cNvPr id="7208" name="Freeform 40"/>
              <p:cNvSpPr>
                <a:spLocks/>
              </p:cNvSpPr>
              <p:nvPr userDrawn="1"/>
            </p:nvSpPr>
            <p:spPr bwMode="gray">
              <a:xfrm>
                <a:off x="2417763" y="5500688"/>
                <a:ext cx="306388" cy="322263"/>
              </a:xfrm>
              <a:custGeom>
                <a:avLst/>
                <a:gdLst/>
                <a:ahLst/>
                <a:cxnLst>
                  <a:cxn ang="0">
                    <a:pos x="74" y="0"/>
                  </a:cxn>
                  <a:cxn ang="0">
                    <a:pos x="74" y="0"/>
                  </a:cxn>
                  <a:cxn ang="0">
                    <a:pos x="0" y="166"/>
                  </a:cxn>
                  <a:cxn ang="0">
                    <a:pos x="74" y="330"/>
                  </a:cxn>
                  <a:cxn ang="0">
                    <a:pos x="134" y="296"/>
                  </a:cxn>
                  <a:cxn ang="0">
                    <a:pos x="130" y="287"/>
                  </a:cxn>
                  <a:cxn ang="0">
                    <a:pos x="108" y="245"/>
                  </a:cxn>
                  <a:cxn ang="0">
                    <a:pos x="150" y="201"/>
                  </a:cxn>
                  <a:cxn ang="0">
                    <a:pos x="193" y="250"/>
                  </a:cxn>
                  <a:cxn ang="0">
                    <a:pos x="169" y="316"/>
                  </a:cxn>
                  <a:cxn ang="0">
                    <a:pos x="169" y="318"/>
                  </a:cxn>
                  <a:cxn ang="0">
                    <a:pos x="171" y="321"/>
                  </a:cxn>
                  <a:cxn ang="0">
                    <a:pos x="173" y="319"/>
                  </a:cxn>
                  <a:cxn ang="0">
                    <a:pos x="310" y="187"/>
                  </a:cxn>
                  <a:cxn ang="0">
                    <a:pos x="321" y="165"/>
                  </a:cxn>
                  <a:cxn ang="0">
                    <a:pos x="310" y="143"/>
                  </a:cxn>
                  <a:cxn ang="0">
                    <a:pos x="173" y="11"/>
                  </a:cxn>
                  <a:cxn ang="0">
                    <a:pos x="171" y="10"/>
                  </a:cxn>
                  <a:cxn ang="0">
                    <a:pos x="169" y="12"/>
                  </a:cxn>
                  <a:cxn ang="0">
                    <a:pos x="169" y="14"/>
                  </a:cxn>
                  <a:cxn ang="0">
                    <a:pos x="193" y="80"/>
                  </a:cxn>
                  <a:cxn ang="0">
                    <a:pos x="150" y="129"/>
                  </a:cxn>
                  <a:cxn ang="0">
                    <a:pos x="108" y="86"/>
                  </a:cxn>
                  <a:cxn ang="0">
                    <a:pos x="130" y="43"/>
                  </a:cxn>
                  <a:cxn ang="0">
                    <a:pos x="134" y="34"/>
                  </a:cxn>
                  <a:cxn ang="0">
                    <a:pos x="74" y="0"/>
                  </a:cxn>
                </a:cxnLst>
                <a:rect l="0" t="0" r="r" b="b"/>
                <a:pathLst>
                  <a:path w="321" h="330">
                    <a:moveTo>
                      <a:pt x="74" y="0"/>
                    </a:moveTo>
                    <a:lnTo>
                      <a:pt x="74" y="0"/>
                    </a:lnTo>
                    <a:cubicBezTo>
                      <a:pt x="21" y="0"/>
                      <a:pt x="0" y="75"/>
                      <a:pt x="0" y="166"/>
                    </a:cubicBezTo>
                    <a:cubicBezTo>
                      <a:pt x="0" y="256"/>
                      <a:pt x="21" y="330"/>
                      <a:pt x="74" y="330"/>
                    </a:cubicBezTo>
                    <a:cubicBezTo>
                      <a:pt x="106" y="330"/>
                      <a:pt x="134" y="312"/>
                      <a:pt x="134" y="296"/>
                    </a:cubicBezTo>
                    <a:cubicBezTo>
                      <a:pt x="134" y="293"/>
                      <a:pt x="132" y="290"/>
                      <a:pt x="130" y="287"/>
                    </a:cubicBezTo>
                    <a:cubicBezTo>
                      <a:pt x="114" y="272"/>
                      <a:pt x="108" y="257"/>
                      <a:pt x="108" y="245"/>
                    </a:cubicBezTo>
                    <a:cubicBezTo>
                      <a:pt x="108" y="220"/>
                      <a:pt x="130" y="201"/>
                      <a:pt x="150" y="201"/>
                    </a:cubicBezTo>
                    <a:cubicBezTo>
                      <a:pt x="177" y="201"/>
                      <a:pt x="193" y="223"/>
                      <a:pt x="193" y="250"/>
                    </a:cubicBezTo>
                    <a:cubicBezTo>
                      <a:pt x="193" y="277"/>
                      <a:pt x="182" y="298"/>
                      <a:pt x="169" y="316"/>
                    </a:cubicBezTo>
                    <a:cubicBezTo>
                      <a:pt x="169" y="317"/>
                      <a:pt x="169" y="317"/>
                      <a:pt x="169" y="318"/>
                    </a:cubicBezTo>
                    <a:cubicBezTo>
                      <a:pt x="169" y="320"/>
                      <a:pt x="170" y="321"/>
                      <a:pt x="171" y="321"/>
                    </a:cubicBezTo>
                    <a:cubicBezTo>
                      <a:pt x="171" y="321"/>
                      <a:pt x="172" y="320"/>
                      <a:pt x="173" y="319"/>
                    </a:cubicBezTo>
                    <a:lnTo>
                      <a:pt x="310" y="187"/>
                    </a:lnTo>
                    <a:cubicBezTo>
                      <a:pt x="316" y="182"/>
                      <a:pt x="321" y="175"/>
                      <a:pt x="321" y="165"/>
                    </a:cubicBezTo>
                    <a:cubicBezTo>
                      <a:pt x="321" y="155"/>
                      <a:pt x="316" y="149"/>
                      <a:pt x="310" y="143"/>
                    </a:cubicBezTo>
                    <a:lnTo>
                      <a:pt x="173" y="11"/>
                    </a:lnTo>
                    <a:cubicBezTo>
                      <a:pt x="172" y="10"/>
                      <a:pt x="171" y="10"/>
                      <a:pt x="171" y="10"/>
                    </a:cubicBezTo>
                    <a:cubicBezTo>
                      <a:pt x="170" y="10"/>
                      <a:pt x="169" y="11"/>
                      <a:pt x="169" y="12"/>
                    </a:cubicBezTo>
                    <a:cubicBezTo>
                      <a:pt x="169" y="13"/>
                      <a:pt x="169" y="14"/>
                      <a:pt x="169" y="14"/>
                    </a:cubicBezTo>
                    <a:cubicBezTo>
                      <a:pt x="182" y="32"/>
                      <a:pt x="193" y="54"/>
                      <a:pt x="193" y="80"/>
                    </a:cubicBezTo>
                    <a:cubicBezTo>
                      <a:pt x="193" y="107"/>
                      <a:pt x="177" y="129"/>
                      <a:pt x="150" y="129"/>
                    </a:cubicBezTo>
                    <a:cubicBezTo>
                      <a:pt x="130" y="129"/>
                      <a:pt x="108" y="110"/>
                      <a:pt x="108" y="86"/>
                    </a:cubicBezTo>
                    <a:cubicBezTo>
                      <a:pt x="108" y="73"/>
                      <a:pt x="114" y="58"/>
                      <a:pt x="130" y="43"/>
                    </a:cubicBezTo>
                    <a:cubicBezTo>
                      <a:pt x="132" y="41"/>
                      <a:pt x="134" y="37"/>
                      <a:pt x="134" y="34"/>
                    </a:cubicBezTo>
                    <a:cubicBezTo>
                      <a:pt x="134" y="19"/>
                      <a:pt x="106" y="0"/>
                      <a:pt x="74" y="0"/>
                    </a:cubicBezTo>
                    <a:close/>
                  </a:path>
                </a:pathLst>
              </a:custGeom>
              <a:solidFill>
                <a:srgbClr val="254F9B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>
                  <a:solidFill>
                    <a:srgbClr val="3D3D3B"/>
                  </a:solidFill>
                </a:endParaRPr>
              </a:p>
            </p:txBody>
          </p:sp>
        </p:grpSp>
        <p:pic>
          <p:nvPicPr>
            <p:cNvPr id="58" name="Image 57" descr="barre_dos.png"/>
            <p:cNvPicPr>
              <a:picLocks noChangeAspect="1"/>
            </p:cNvPicPr>
            <p:nvPr userDrawn="1"/>
          </p:nvPicPr>
          <p:blipFill>
            <a:blip r:embed="rId2" cstate="print"/>
            <a:stretch>
              <a:fillRect/>
            </a:stretch>
          </p:blipFill>
          <p:spPr bwMode="gray">
            <a:xfrm>
              <a:off x="2628216" y="6120000"/>
              <a:ext cx="3888000" cy="152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68820077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33126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ommaire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0" y="6650038"/>
            <a:ext cx="719667" cy="207962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fr-FR" smtClean="0">
                <a:solidFill>
                  <a:srgbClr val="3D3D3B">
                    <a:alpha val="0"/>
                  </a:srgbClr>
                </a:solidFill>
              </a:rPr>
              <a:pPr/>
              <a:t>‹nº›</a:t>
            </a:fld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3" name="Titre 12"/>
          <p:cNvSpPr>
            <a:spLocks noGrp="1"/>
          </p:cNvSpPr>
          <p:nvPr>
            <p:ph type="title" hasCustomPrompt="1"/>
          </p:nvPr>
        </p:nvSpPr>
        <p:spPr bwMode="gray">
          <a:xfrm>
            <a:off x="719667" y="1"/>
            <a:ext cx="10801351" cy="897935"/>
          </a:xfrm>
        </p:spPr>
        <p:txBody>
          <a:bodyPr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2" name="Groupe 13"/>
          <p:cNvGrpSpPr>
            <a:grpSpLocks noChangeAspect="1"/>
          </p:cNvGrpSpPr>
          <p:nvPr userDrawn="1"/>
        </p:nvGrpSpPr>
        <p:grpSpPr bwMode="gray">
          <a:xfrm>
            <a:off x="3793067" y="1192927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20" name="Espace réservé du texte 19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719667" y="1601789"/>
            <a:ext cx="4944533" cy="4941886"/>
          </a:xfrm>
        </p:spPr>
        <p:txBody>
          <a:bodyPr/>
          <a:lstStyle>
            <a:lvl1pPr marL="712800" indent="-71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714375" algn="l"/>
              </a:tabLst>
              <a:defRPr sz="1500"/>
            </a:lvl1pPr>
            <a:lvl2pPr marL="990000" indent="0">
              <a:lnSpc>
                <a:spcPct val="100000"/>
              </a:lnSpc>
              <a:buFontTx/>
              <a:buNone/>
              <a:defRPr sz="1200"/>
            </a:lvl2pPr>
          </a:lstStyle>
          <a:p>
            <a:pPr lvl="0"/>
            <a:r>
              <a:rPr lang="fr-FR" dirty="0" smtClean="0"/>
              <a:t>Texte de niveau 1</a:t>
            </a:r>
          </a:p>
          <a:p>
            <a:pPr lvl="1"/>
            <a:r>
              <a:rPr lang="fr-FR" dirty="0" smtClean="0"/>
              <a:t>Texte de niveau 2</a:t>
            </a:r>
          </a:p>
        </p:txBody>
      </p:sp>
      <p:sp>
        <p:nvSpPr>
          <p:cNvPr id="22" name="Espace réservé du texte 19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6576054" y="1601789"/>
            <a:ext cx="4944964" cy="4941886"/>
          </a:xfrm>
        </p:spPr>
        <p:txBody>
          <a:bodyPr/>
          <a:lstStyle>
            <a:lvl1pPr marL="712800" indent="-712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>
                <a:tab pos="712800" algn="l"/>
              </a:tabLst>
              <a:defRPr sz="1500"/>
            </a:lvl1pPr>
            <a:lvl2pPr marL="990000" indent="0">
              <a:lnSpc>
                <a:spcPct val="100000"/>
              </a:lnSpc>
              <a:buFontTx/>
              <a:buNone/>
              <a:defRPr sz="1200"/>
            </a:lvl2pPr>
          </a:lstStyle>
          <a:p>
            <a:pPr lvl="0"/>
            <a:r>
              <a:rPr lang="fr-FR" dirty="0" smtClean="0"/>
              <a:t>Texte de niveau 1</a:t>
            </a:r>
          </a:p>
          <a:p>
            <a:pPr lvl="1"/>
            <a:r>
              <a:rPr lang="fr-FR" dirty="0" smtClean="0"/>
              <a:t>Texte de niveau 2</a:t>
            </a:r>
          </a:p>
        </p:txBody>
      </p:sp>
    </p:spTree>
    <p:extLst>
      <p:ext uri="{BB962C8B-B14F-4D97-AF65-F5344CB8AC3E}">
        <p14:creationId xmlns:p14="http://schemas.microsoft.com/office/powerpoint/2010/main" xmlns="" val="2918822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ommaire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 bwMode="gray">
          <a:xfrm>
            <a:off x="0" y="6650038"/>
            <a:ext cx="719667" cy="202406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 bwMode="gray">
          <a:xfrm>
            <a:off x="0" y="6650038"/>
            <a:ext cx="719667" cy="207962"/>
          </a:xfrm>
        </p:spPr>
        <p:txBody>
          <a:bodyPr/>
          <a:lstStyle>
            <a:lvl1pPr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fld id="{10C140CD-8AED-46FF-A9A2-77308F3F39AE}" type="slidenum">
              <a:rPr lang="fr-FR" smtClean="0">
                <a:solidFill>
                  <a:srgbClr val="3D3D3B">
                    <a:alpha val="0"/>
                  </a:srgbClr>
                </a:solidFill>
              </a:rPr>
              <a:pPr/>
              <a:t>‹nº›</a:t>
            </a:fld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3" name="Titre 12"/>
          <p:cNvSpPr>
            <a:spLocks noGrp="1"/>
          </p:cNvSpPr>
          <p:nvPr>
            <p:ph type="title" hasCustomPrompt="1"/>
          </p:nvPr>
        </p:nvSpPr>
        <p:spPr bwMode="gray">
          <a:xfrm>
            <a:off x="719667" y="1"/>
            <a:ext cx="10801351" cy="897935"/>
          </a:xfrm>
        </p:spPr>
        <p:txBody>
          <a:bodyPr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2" name="Groupe 13"/>
          <p:cNvGrpSpPr>
            <a:grpSpLocks noChangeAspect="1"/>
          </p:cNvGrpSpPr>
          <p:nvPr userDrawn="1"/>
        </p:nvGrpSpPr>
        <p:grpSpPr bwMode="gray">
          <a:xfrm>
            <a:off x="3793067" y="1192927"/>
            <a:ext cx="4608000" cy="32400"/>
            <a:chOff x="2844800" y="1038225"/>
            <a:chExt cx="3465513" cy="71438"/>
          </a:xfrm>
          <a:solidFill>
            <a:schemeClr val="tx2"/>
          </a:solidFill>
        </p:grpSpPr>
        <p:sp>
          <p:nvSpPr>
            <p:cNvPr id="15" name="Freeform 5"/>
            <p:cNvSpPr>
              <a:spLocks/>
            </p:cNvSpPr>
            <p:nvPr userDrawn="1"/>
          </p:nvSpPr>
          <p:spPr bwMode="gray">
            <a:xfrm>
              <a:off x="2844800" y="1038225"/>
              <a:ext cx="1730375" cy="71438"/>
            </a:xfrm>
            <a:custGeom>
              <a:avLst/>
              <a:gdLst/>
              <a:ahLst/>
              <a:cxnLst>
                <a:cxn ang="0">
                  <a:pos x="1811" y="16"/>
                </a:cxn>
                <a:cxn ang="0">
                  <a:pos x="1811" y="16"/>
                </a:cxn>
                <a:cxn ang="0">
                  <a:pos x="1793" y="34"/>
                </a:cxn>
                <a:cxn ang="0">
                  <a:pos x="17" y="34"/>
                </a:cxn>
                <a:cxn ang="0">
                  <a:pos x="0" y="16"/>
                </a:cxn>
                <a:cxn ang="0">
                  <a:pos x="17" y="0"/>
                </a:cxn>
                <a:cxn ang="0">
                  <a:pos x="1793" y="0"/>
                </a:cxn>
                <a:cxn ang="0">
                  <a:pos x="1811" y="16"/>
                </a:cxn>
              </a:cxnLst>
              <a:rect l="0" t="0" r="r" b="b"/>
              <a:pathLst>
                <a:path w="1811" h="34">
                  <a:moveTo>
                    <a:pt x="1811" y="16"/>
                  </a:moveTo>
                  <a:lnTo>
                    <a:pt x="1811" y="16"/>
                  </a:lnTo>
                  <a:cubicBezTo>
                    <a:pt x="1811" y="26"/>
                    <a:pt x="1803" y="34"/>
                    <a:pt x="1793" y="34"/>
                  </a:cubicBezTo>
                  <a:lnTo>
                    <a:pt x="17" y="34"/>
                  </a:lnTo>
                  <a:cubicBezTo>
                    <a:pt x="7" y="34"/>
                    <a:pt x="0" y="26"/>
                    <a:pt x="0" y="16"/>
                  </a:cubicBezTo>
                  <a:cubicBezTo>
                    <a:pt x="0" y="7"/>
                    <a:pt x="7" y="0"/>
                    <a:pt x="17" y="0"/>
                  </a:cubicBezTo>
                  <a:lnTo>
                    <a:pt x="1793" y="0"/>
                  </a:lnTo>
                  <a:cubicBezTo>
                    <a:pt x="1803" y="0"/>
                    <a:pt x="1811" y="7"/>
                    <a:pt x="1811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gray">
            <a:xfrm>
              <a:off x="4606925" y="1038225"/>
              <a:ext cx="1703388" cy="71438"/>
            </a:xfrm>
            <a:custGeom>
              <a:avLst/>
              <a:gdLst/>
              <a:ahLst/>
              <a:cxnLst>
                <a:cxn ang="0">
                  <a:pos x="1784" y="16"/>
                </a:cxn>
                <a:cxn ang="0">
                  <a:pos x="1784" y="16"/>
                </a:cxn>
                <a:cxn ang="0">
                  <a:pos x="1767" y="34"/>
                </a:cxn>
                <a:cxn ang="0">
                  <a:pos x="2" y="34"/>
                </a:cxn>
                <a:cxn ang="0">
                  <a:pos x="0" y="33"/>
                </a:cxn>
                <a:cxn ang="0">
                  <a:pos x="4" y="16"/>
                </a:cxn>
                <a:cxn ang="0">
                  <a:pos x="0" y="1"/>
                </a:cxn>
                <a:cxn ang="0">
                  <a:pos x="2" y="0"/>
                </a:cxn>
                <a:cxn ang="0">
                  <a:pos x="1767" y="0"/>
                </a:cxn>
                <a:cxn ang="0">
                  <a:pos x="1784" y="16"/>
                </a:cxn>
              </a:cxnLst>
              <a:rect l="0" t="0" r="r" b="b"/>
              <a:pathLst>
                <a:path w="1784" h="34">
                  <a:moveTo>
                    <a:pt x="1784" y="16"/>
                  </a:moveTo>
                  <a:lnTo>
                    <a:pt x="1784" y="16"/>
                  </a:lnTo>
                  <a:cubicBezTo>
                    <a:pt x="1784" y="26"/>
                    <a:pt x="1776" y="34"/>
                    <a:pt x="1767" y="34"/>
                  </a:cubicBezTo>
                  <a:lnTo>
                    <a:pt x="2" y="34"/>
                  </a:lnTo>
                  <a:cubicBezTo>
                    <a:pt x="2" y="34"/>
                    <a:pt x="1" y="33"/>
                    <a:pt x="0" y="33"/>
                  </a:cubicBezTo>
                  <a:cubicBezTo>
                    <a:pt x="3" y="28"/>
                    <a:pt x="4" y="23"/>
                    <a:pt x="4" y="16"/>
                  </a:cubicBezTo>
                  <a:cubicBezTo>
                    <a:pt x="4" y="10"/>
                    <a:pt x="3" y="6"/>
                    <a:pt x="0" y="1"/>
                  </a:cubicBezTo>
                  <a:cubicBezTo>
                    <a:pt x="1" y="1"/>
                    <a:pt x="2" y="0"/>
                    <a:pt x="2" y="0"/>
                  </a:cubicBezTo>
                  <a:lnTo>
                    <a:pt x="1767" y="0"/>
                  </a:lnTo>
                  <a:cubicBezTo>
                    <a:pt x="1776" y="0"/>
                    <a:pt x="1784" y="7"/>
                    <a:pt x="1784" y="1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20" name="Espace réservé du texte 19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719667" y="2615198"/>
            <a:ext cx="2160000" cy="1317859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defRPr sz="15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buFontTx/>
              <a:buNone/>
              <a:defRPr sz="1200">
                <a:solidFill>
                  <a:schemeClr val="tx2"/>
                </a:solidFill>
              </a:defRPr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Sous-titre</a:t>
            </a:r>
          </a:p>
        </p:txBody>
      </p:sp>
      <p:sp>
        <p:nvSpPr>
          <p:cNvPr id="14" name="Espace réservé du texte 19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599963" y="2613601"/>
            <a:ext cx="2160000" cy="1317859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defRPr sz="15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buFontTx/>
              <a:buNone/>
              <a:defRPr sz="1200">
                <a:solidFill>
                  <a:schemeClr val="tx2"/>
                </a:solidFill>
              </a:defRPr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Sous-titre</a:t>
            </a:r>
          </a:p>
        </p:txBody>
      </p:sp>
      <p:sp>
        <p:nvSpPr>
          <p:cNvPr id="16" name="Espace réservé du texte 19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480043" y="2613601"/>
            <a:ext cx="2160000" cy="1317859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defRPr sz="15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buFontTx/>
              <a:buNone/>
              <a:defRPr sz="1200">
                <a:solidFill>
                  <a:schemeClr val="tx2"/>
                </a:solidFill>
              </a:defRPr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Sous-titre</a:t>
            </a:r>
          </a:p>
        </p:txBody>
      </p:sp>
      <p:sp>
        <p:nvSpPr>
          <p:cNvPr id="17" name="Espace réservé du texte 19"/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9361017" y="2613601"/>
            <a:ext cx="2160000" cy="1317859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defRPr sz="15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buFontTx/>
              <a:buNone/>
              <a:defRPr sz="1200">
                <a:solidFill>
                  <a:schemeClr val="tx2"/>
                </a:solidFill>
              </a:defRPr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Sous-titre</a:t>
            </a:r>
          </a:p>
        </p:txBody>
      </p:sp>
      <p:sp>
        <p:nvSpPr>
          <p:cNvPr id="19" name="Espace réservé du texte 19"/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19667" y="5225817"/>
            <a:ext cx="2160000" cy="1317859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defRPr sz="15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buFontTx/>
              <a:buNone/>
              <a:defRPr sz="1200">
                <a:solidFill>
                  <a:schemeClr val="tx2"/>
                </a:solidFill>
              </a:defRPr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Sous-titre</a:t>
            </a:r>
          </a:p>
        </p:txBody>
      </p:sp>
      <p:sp>
        <p:nvSpPr>
          <p:cNvPr id="21" name="Espace réservé du texte 19"/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3599963" y="5225817"/>
            <a:ext cx="2160000" cy="1317859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defRPr sz="15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buFontTx/>
              <a:buNone/>
              <a:defRPr sz="1200">
                <a:solidFill>
                  <a:schemeClr val="tx2"/>
                </a:solidFill>
              </a:defRPr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Sous-titre</a:t>
            </a:r>
          </a:p>
        </p:txBody>
      </p:sp>
      <p:sp>
        <p:nvSpPr>
          <p:cNvPr id="23" name="Espace réservé du texte 19"/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6480043" y="5225817"/>
            <a:ext cx="2160000" cy="1317859"/>
          </a:xfrm>
        </p:spPr>
        <p:txBody>
          <a:bodyPr/>
          <a:lstStyle>
            <a:lvl1pPr algn="ctr">
              <a:lnSpc>
                <a:spcPct val="100000"/>
              </a:lnSpc>
              <a:spcAft>
                <a:spcPts val="1800"/>
              </a:spcAft>
              <a:defRPr sz="15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buFontTx/>
              <a:buNone/>
              <a:defRPr sz="1200">
                <a:solidFill>
                  <a:schemeClr val="tx2"/>
                </a:solidFill>
              </a:defRPr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Sous-titre</a:t>
            </a:r>
          </a:p>
        </p:txBody>
      </p:sp>
      <p:sp>
        <p:nvSpPr>
          <p:cNvPr id="24" name="Espace réservé du texte 19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9361017" y="5225817"/>
            <a:ext cx="2160000" cy="1317859"/>
          </a:xfr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defRPr sz="1500">
                <a:solidFill>
                  <a:schemeClr val="tx2"/>
                </a:solidFill>
              </a:defRPr>
            </a:lvl1pPr>
            <a:lvl2pPr marL="0" indent="0" algn="ctr">
              <a:lnSpc>
                <a:spcPct val="100000"/>
              </a:lnSpc>
              <a:buFontTx/>
              <a:buNone/>
              <a:defRPr sz="1200">
                <a:solidFill>
                  <a:schemeClr val="tx2"/>
                </a:solidFill>
              </a:defRPr>
            </a:lvl2pPr>
          </a:lstStyle>
          <a:p>
            <a:pPr lvl="0"/>
            <a:r>
              <a:rPr lang="fr-FR" dirty="0" smtClean="0"/>
              <a:t>Titre</a:t>
            </a:r>
          </a:p>
          <a:p>
            <a:pPr lvl="1"/>
            <a:r>
              <a:rPr lang="fr-FR" dirty="0" smtClean="0"/>
              <a:t>Sous-titre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21" hasCustomPrompt="1"/>
          </p:nvPr>
        </p:nvSpPr>
        <p:spPr>
          <a:xfrm>
            <a:off x="1588800" y="1772816"/>
            <a:ext cx="336000" cy="684000"/>
          </a:xfrm>
          <a:blipFill dpi="0" rotWithShape="1">
            <a:blip r:embed="rId2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39" name="Espace réservé du texte 6"/>
          <p:cNvSpPr>
            <a:spLocks noGrp="1"/>
          </p:cNvSpPr>
          <p:nvPr>
            <p:ph type="body" sz="quarter" idx="22" hasCustomPrompt="1"/>
          </p:nvPr>
        </p:nvSpPr>
        <p:spPr>
          <a:xfrm>
            <a:off x="4367808" y="1772816"/>
            <a:ext cx="624000" cy="684000"/>
          </a:xfrm>
          <a:blipFill dpi="0" rotWithShape="1">
            <a:blip r:embed="rId3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0" name="Espace réservé du texte 6"/>
          <p:cNvSpPr>
            <a:spLocks noGrp="1"/>
          </p:cNvSpPr>
          <p:nvPr>
            <p:ph type="body" sz="quarter" idx="23" hasCustomPrompt="1"/>
          </p:nvPr>
        </p:nvSpPr>
        <p:spPr>
          <a:xfrm>
            <a:off x="7200123" y="1772816"/>
            <a:ext cx="624000" cy="684000"/>
          </a:xfrm>
          <a:blipFill dpi="0" rotWithShape="1">
            <a:blip r:embed="rId4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1" name="Espace réservé du texte 6"/>
          <p:cNvSpPr>
            <a:spLocks noGrp="1"/>
          </p:cNvSpPr>
          <p:nvPr>
            <p:ph type="body" sz="quarter" idx="24" hasCustomPrompt="1"/>
          </p:nvPr>
        </p:nvSpPr>
        <p:spPr>
          <a:xfrm>
            <a:off x="10080443" y="1772816"/>
            <a:ext cx="624000" cy="684000"/>
          </a:xfrm>
          <a:blipFill dpi="0" rotWithShape="1">
            <a:blip r:embed="rId5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3" name="Espace réservé du texte 6"/>
          <p:cNvSpPr>
            <a:spLocks noGrp="1"/>
          </p:cNvSpPr>
          <p:nvPr>
            <p:ph type="body" sz="quarter" idx="25" hasCustomPrompt="1"/>
          </p:nvPr>
        </p:nvSpPr>
        <p:spPr>
          <a:xfrm>
            <a:off x="4319803" y="4355056"/>
            <a:ext cx="624000" cy="684000"/>
          </a:xfrm>
          <a:blipFill dpi="0" rotWithShape="1">
            <a:blip r:embed="rId6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4" name="Espace réservé du texte 6"/>
          <p:cNvSpPr>
            <a:spLocks noGrp="1"/>
          </p:cNvSpPr>
          <p:nvPr>
            <p:ph type="body" sz="quarter" idx="26" hasCustomPrompt="1"/>
          </p:nvPr>
        </p:nvSpPr>
        <p:spPr>
          <a:xfrm>
            <a:off x="7200000" y="4356000"/>
            <a:ext cx="624000" cy="684000"/>
          </a:xfrm>
          <a:blipFill dpi="0" rotWithShape="1">
            <a:blip r:embed="rId7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5" name="Espace réservé du texte 6"/>
          <p:cNvSpPr>
            <a:spLocks noGrp="1"/>
          </p:cNvSpPr>
          <p:nvPr>
            <p:ph type="body" sz="quarter" idx="27" hasCustomPrompt="1"/>
          </p:nvPr>
        </p:nvSpPr>
        <p:spPr>
          <a:xfrm>
            <a:off x="10080443" y="4344172"/>
            <a:ext cx="624000" cy="684000"/>
          </a:xfrm>
          <a:blipFill dpi="0" rotWithShape="1">
            <a:blip r:embed="rId8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  <p:sp>
        <p:nvSpPr>
          <p:cNvPr id="46" name="Espace réservé du texte 6"/>
          <p:cNvSpPr>
            <a:spLocks noGrp="1"/>
          </p:cNvSpPr>
          <p:nvPr>
            <p:ph type="body" sz="quarter" idx="28" hasCustomPrompt="1"/>
          </p:nvPr>
        </p:nvSpPr>
        <p:spPr>
          <a:xfrm>
            <a:off x="1487488" y="4355132"/>
            <a:ext cx="624000" cy="684000"/>
          </a:xfrm>
          <a:blipFill dpi="0" rotWithShape="1">
            <a:blip r:embed="rId9" cstate="print"/>
            <a:srcRect/>
            <a:stretch>
              <a:fillRect/>
            </a:stretch>
          </a:blipFill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3400692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Titr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7" y="2413459"/>
            <a:ext cx="10801351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2" name="Groupe 20"/>
          <p:cNvGrpSpPr>
            <a:grpSpLocks noChangeAspect="1"/>
          </p:cNvGrpSpPr>
          <p:nvPr userDrawn="1"/>
        </p:nvGrpSpPr>
        <p:grpSpPr bwMode="gray">
          <a:xfrm>
            <a:off x="4622400" y="763200"/>
            <a:ext cx="2347541" cy="4762800"/>
            <a:chOff x="731838" y="708026"/>
            <a:chExt cx="247650" cy="669925"/>
          </a:xfrm>
          <a:solidFill>
            <a:schemeClr val="bg1">
              <a:alpha val="30000"/>
            </a:schemeClr>
          </a:solidFill>
        </p:grpSpPr>
        <p:sp>
          <p:nvSpPr>
            <p:cNvPr id="5125" name="Freeform 5"/>
            <p:cNvSpPr>
              <a:spLocks/>
            </p:cNvSpPr>
            <p:nvPr userDrawn="1"/>
          </p:nvSpPr>
          <p:spPr bwMode="gray">
            <a:xfrm>
              <a:off x="915988" y="782638"/>
              <a:ext cx="63500" cy="595313"/>
            </a:xfrm>
            <a:custGeom>
              <a:avLst/>
              <a:gdLst/>
              <a:ahLst/>
              <a:cxnLst>
                <a:cxn ang="0">
                  <a:pos x="0" y="63"/>
                </a:cxn>
                <a:cxn ang="0">
                  <a:pos x="0" y="63"/>
                </a:cxn>
                <a:cxn ang="0">
                  <a:pos x="0" y="583"/>
                </a:cxn>
                <a:cxn ang="0">
                  <a:pos x="31" y="614"/>
                </a:cxn>
                <a:cxn ang="0">
                  <a:pos x="62" y="583"/>
                </a:cxn>
                <a:cxn ang="0">
                  <a:pos x="62" y="0"/>
                </a:cxn>
                <a:cxn ang="0">
                  <a:pos x="0" y="63"/>
                </a:cxn>
              </a:cxnLst>
              <a:rect l="0" t="0" r="r" b="b"/>
              <a:pathLst>
                <a:path w="62" h="614">
                  <a:moveTo>
                    <a:pt x="0" y="63"/>
                  </a:moveTo>
                  <a:lnTo>
                    <a:pt x="0" y="63"/>
                  </a:lnTo>
                  <a:lnTo>
                    <a:pt x="0" y="583"/>
                  </a:lnTo>
                  <a:cubicBezTo>
                    <a:pt x="0" y="600"/>
                    <a:pt x="14" y="614"/>
                    <a:pt x="31" y="614"/>
                  </a:cubicBezTo>
                  <a:cubicBezTo>
                    <a:pt x="49" y="614"/>
                    <a:pt x="62" y="600"/>
                    <a:pt x="62" y="583"/>
                  </a:cubicBezTo>
                  <a:lnTo>
                    <a:pt x="62" y="0"/>
                  </a:lnTo>
                  <a:lnTo>
                    <a:pt x="0" y="6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5126" name="Freeform 6"/>
            <p:cNvSpPr>
              <a:spLocks/>
            </p:cNvSpPr>
            <p:nvPr userDrawn="1"/>
          </p:nvSpPr>
          <p:spPr bwMode="gray">
            <a:xfrm>
              <a:off x="731838" y="708026"/>
              <a:ext cx="247650" cy="228600"/>
            </a:xfrm>
            <a:custGeom>
              <a:avLst/>
              <a:gdLst/>
              <a:ahLst/>
              <a:cxnLst>
                <a:cxn ang="0">
                  <a:pos x="239" y="30"/>
                </a:cxn>
                <a:cxn ang="0">
                  <a:pos x="239" y="30"/>
                </a:cxn>
                <a:cxn ang="0">
                  <a:pos x="239" y="24"/>
                </a:cxn>
                <a:cxn ang="0">
                  <a:pos x="238" y="21"/>
                </a:cxn>
                <a:cxn ang="0">
                  <a:pos x="237" y="18"/>
                </a:cxn>
                <a:cxn ang="0">
                  <a:pos x="235" y="15"/>
                </a:cxn>
                <a:cxn ang="0">
                  <a:pos x="234" y="13"/>
                </a:cxn>
                <a:cxn ang="0">
                  <a:pos x="233" y="12"/>
                </a:cxn>
                <a:cxn ang="0">
                  <a:pos x="234" y="13"/>
                </a:cxn>
                <a:cxn ang="0">
                  <a:pos x="233" y="11"/>
                </a:cxn>
                <a:cxn ang="0">
                  <a:pos x="230" y="8"/>
                </a:cxn>
                <a:cxn ang="0">
                  <a:pos x="226" y="4"/>
                </a:cxn>
                <a:cxn ang="0">
                  <a:pos x="223" y="3"/>
                </a:cxn>
                <a:cxn ang="0">
                  <a:pos x="220" y="2"/>
                </a:cxn>
                <a:cxn ang="0">
                  <a:pos x="217" y="1"/>
                </a:cxn>
                <a:cxn ang="0">
                  <a:pos x="214" y="1"/>
                </a:cxn>
                <a:cxn ang="0">
                  <a:pos x="208" y="0"/>
                </a:cxn>
                <a:cxn ang="0">
                  <a:pos x="202" y="1"/>
                </a:cxn>
                <a:cxn ang="0">
                  <a:pos x="199" y="1"/>
                </a:cxn>
                <a:cxn ang="0">
                  <a:pos x="196" y="2"/>
                </a:cxn>
                <a:cxn ang="0">
                  <a:pos x="193" y="3"/>
                </a:cxn>
                <a:cxn ang="0">
                  <a:pos x="191" y="4"/>
                </a:cxn>
                <a:cxn ang="0">
                  <a:pos x="186" y="8"/>
                </a:cxn>
                <a:cxn ang="0">
                  <a:pos x="186" y="8"/>
                </a:cxn>
                <a:cxn ang="0">
                  <a:pos x="12" y="182"/>
                </a:cxn>
                <a:cxn ang="0">
                  <a:pos x="12" y="227"/>
                </a:cxn>
                <a:cxn ang="0">
                  <a:pos x="34" y="236"/>
                </a:cxn>
                <a:cxn ang="0">
                  <a:pos x="56" y="227"/>
                </a:cxn>
                <a:cxn ang="0">
                  <a:pos x="177" y="105"/>
                </a:cxn>
                <a:cxn ang="0">
                  <a:pos x="230" y="52"/>
                </a:cxn>
                <a:cxn ang="0">
                  <a:pos x="239" y="30"/>
                </a:cxn>
              </a:cxnLst>
              <a:rect l="0" t="0" r="r" b="b"/>
              <a:pathLst>
                <a:path w="239" h="236">
                  <a:moveTo>
                    <a:pt x="239" y="30"/>
                  </a:moveTo>
                  <a:lnTo>
                    <a:pt x="239" y="30"/>
                  </a:lnTo>
                  <a:cubicBezTo>
                    <a:pt x="239" y="28"/>
                    <a:pt x="239" y="26"/>
                    <a:pt x="239" y="24"/>
                  </a:cubicBezTo>
                  <a:cubicBezTo>
                    <a:pt x="239" y="23"/>
                    <a:pt x="238" y="22"/>
                    <a:pt x="238" y="21"/>
                  </a:cubicBezTo>
                  <a:cubicBezTo>
                    <a:pt x="238" y="20"/>
                    <a:pt x="237" y="19"/>
                    <a:pt x="237" y="18"/>
                  </a:cubicBezTo>
                  <a:cubicBezTo>
                    <a:pt x="237" y="17"/>
                    <a:pt x="236" y="16"/>
                    <a:pt x="235" y="15"/>
                  </a:cubicBezTo>
                  <a:cubicBezTo>
                    <a:pt x="235" y="14"/>
                    <a:pt x="235" y="14"/>
                    <a:pt x="234" y="13"/>
                  </a:cubicBezTo>
                  <a:cubicBezTo>
                    <a:pt x="234" y="12"/>
                    <a:pt x="234" y="12"/>
                    <a:pt x="233" y="12"/>
                  </a:cubicBezTo>
                  <a:cubicBezTo>
                    <a:pt x="234" y="12"/>
                    <a:pt x="234" y="12"/>
                    <a:pt x="234" y="13"/>
                  </a:cubicBezTo>
                  <a:cubicBezTo>
                    <a:pt x="234" y="12"/>
                    <a:pt x="233" y="12"/>
                    <a:pt x="233" y="11"/>
                  </a:cubicBezTo>
                  <a:cubicBezTo>
                    <a:pt x="232" y="10"/>
                    <a:pt x="231" y="9"/>
                    <a:pt x="230" y="8"/>
                  </a:cubicBezTo>
                  <a:cubicBezTo>
                    <a:pt x="229" y="7"/>
                    <a:pt x="227" y="5"/>
                    <a:pt x="226" y="4"/>
                  </a:cubicBezTo>
                  <a:cubicBezTo>
                    <a:pt x="225" y="4"/>
                    <a:pt x="224" y="3"/>
                    <a:pt x="223" y="3"/>
                  </a:cubicBezTo>
                  <a:cubicBezTo>
                    <a:pt x="222" y="2"/>
                    <a:pt x="221" y="2"/>
                    <a:pt x="220" y="2"/>
                  </a:cubicBezTo>
                  <a:cubicBezTo>
                    <a:pt x="219" y="2"/>
                    <a:pt x="218" y="2"/>
                    <a:pt x="217" y="1"/>
                  </a:cubicBezTo>
                  <a:cubicBezTo>
                    <a:pt x="216" y="1"/>
                    <a:pt x="215" y="1"/>
                    <a:pt x="214" y="1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6" y="0"/>
                    <a:pt x="204" y="0"/>
                    <a:pt x="202" y="1"/>
                  </a:cubicBezTo>
                  <a:cubicBezTo>
                    <a:pt x="201" y="1"/>
                    <a:pt x="200" y="1"/>
                    <a:pt x="199" y="1"/>
                  </a:cubicBezTo>
                  <a:cubicBezTo>
                    <a:pt x="198" y="2"/>
                    <a:pt x="197" y="2"/>
                    <a:pt x="196" y="2"/>
                  </a:cubicBezTo>
                  <a:cubicBezTo>
                    <a:pt x="195" y="2"/>
                    <a:pt x="194" y="2"/>
                    <a:pt x="193" y="3"/>
                  </a:cubicBezTo>
                  <a:cubicBezTo>
                    <a:pt x="192" y="3"/>
                    <a:pt x="192" y="4"/>
                    <a:pt x="191" y="4"/>
                  </a:cubicBezTo>
                  <a:cubicBezTo>
                    <a:pt x="189" y="5"/>
                    <a:pt x="188" y="7"/>
                    <a:pt x="186" y="8"/>
                  </a:cubicBezTo>
                  <a:lnTo>
                    <a:pt x="186" y="8"/>
                  </a:lnTo>
                  <a:lnTo>
                    <a:pt x="12" y="182"/>
                  </a:lnTo>
                  <a:cubicBezTo>
                    <a:pt x="0" y="195"/>
                    <a:pt x="0" y="214"/>
                    <a:pt x="12" y="227"/>
                  </a:cubicBezTo>
                  <a:cubicBezTo>
                    <a:pt x="18" y="233"/>
                    <a:pt x="26" y="236"/>
                    <a:pt x="34" y="236"/>
                  </a:cubicBezTo>
                  <a:cubicBezTo>
                    <a:pt x="42" y="236"/>
                    <a:pt x="50" y="233"/>
                    <a:pt x="56" y="227"/>
                  </a:cubicBezTo>
                  <a:lnTo>
                    <a:pt x="177" y="105"/>
                  </a:lnTo>
                  <a:lnTo>
                    <a:pt x="230" y="52"/>
                  </a:lnTo>
                  <a:cubicBezTo>
                    <a:pt x="236" y="46"/>
                    <a:pt x="239" y="38"/>
                    <a:pt x="239" y="3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22" name="Espace réservé de la date 21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4" name="Espace réservé du pied de page 23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99010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itre_Imag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7728000" cy="59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7" name="Titre 6"/>
          <p:cNvSpPr>
            <a:spLocks noGrp="1"/>
          </p:cNvSpPr>
          <p:nvPr>
            <p:ph type="title" hasCustomPrompt="1"/>
          </p:nvPr>
        </p:nvSpPr>
        <p:spPr bwMode="gray">
          <a:xfrm>
            <a:off x="719668" y="2413459"/>
            <a:ext cx="6768000" cy="2088232"/>
          </a:xfrm>
        </p:spPr>
        <p:txBody>
          <a:bodyPr anchor="ctr" anchorCtr="0"/>
          <a:lstStyle>
            <a:lvl1pPr>
              <a:defRPr sz="3200" b="1" baseline="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Titre</a:t>
            </a:r>
            <a:endParaRPr lang="fr-FR" dirty="0"/>
          </a:p>
        </p:txBody>
      </p:sp>
      <p:grpSp>
        <p:nvGrpSpPr>
          <p:cNvPr id="2" name="Groupe 20"/>
          <p:cNvGrpSpPr>
            <a:grpSpLocks noChangeAspect="1"/>
          </p:cNvGrpSpPr>
          <p:nvPr userDrawn="1"/>
        </p:nvGrpSpPr>
        <p:grpSpPr bwMode="gray">
          <a:xfrm>
            <a:off x="2640000" y="763200"/>
            <a:ext cx="2347541" cy="4762800"/>
            <a:chOff x="731838" y="708026"/>
            <a:chExt cx="247650" cy="669925"/>
          </a:xfrm>
          <a:solidFill>
            <a:schemeClr val="bg1">
              <a:alpha val="30000"/>
            </a:schemeClr>
          </a:solidFill>
        </p:grpSpPr>
        <p:sp>
          <p:nvSpPr>
            <p:cNvPr id="5125" name="Freeform 5"/>
            <p:cNvSpPr>
              <a:spLocks/>
            </p:cNvSpPr>
            <p:nvPr userDrawn="1"/>
          </p:nvSpPr>
          <p:spPr bwMode="gray">
            <a:xfrm>
              <a:off x="915988" y="782638"/>
              <a:ext cx="63500" cy="595313"/>
            </a:xfrm>
            <a:custGeom>
              <a:avLst/>
              <a:gdLst/>
              <a:ahLst/>
              <a:cxnLst>
                <a:cxn ang="0">
                  <a:pos x="0" y="63"/>
                </a:cxn>
                <a:cxn ang="0">
                  <a:pos x="0" y="63"/>
                </a:cxn>
                <a:cxn ang="0">
                  <a:pos x="0" y="583"/>
                </a:cxn>
                <a:cxn ang="0">
                  <a:pos x="31" y="614"/>
                </a:cxn>
                <a:cxn ang="0">
                  <a:pos x="62" y="583"/>
                </a:cxn>
                <a:cxn ang="0">
                  <a:pos x="62" y="0"/>
                </a:cxn>
                <a:cxn ang="0">
                  <a:pos x="0" y="63"/>
                </a:cxn>
              </a:cxnLst>
              <a:rect l="0" t="0" r="r" b="b"/>
              <a:pathLst>
                <a:path w="62" h="614">
                  <a:moveTo>
                    <a:pt x="0" y="63"/>
                  </a:moveTo>
                  <a:lnTo>
                    <a:pt x="0" y="63"/>
                  </a:lnTo>
                  <a:lnTo>
                    <a:pt x="0" y="583"/>
                  </a:lnTo>
                  <a:cubicBezTo>
                    <a:pt x="0" y="600"/>
                    <a:pt x="14" y="614"/>
                    <a:pt x="31" y="614"/>
                  </a:cubicBezTo>
                  <a:cubicBezTo>
                    <a:pt x="49" y="614"/>
                    <a:pt x="62" y="600"/>
                    <a:pt x="62" y="583"/>
                  </a:cubicBezTo>
                  <a:lnTo>
                    <a:pt x="62" y="0"/>
                  </a:lnTo>
                  <a:lnTo>
                    <a:pt x="0" y="6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5126" name="Freeform 6"/>
            <p:cNvSpPr>
              <a:spLocks/>
            </p:cNvSpPr>
            <p:nvPr userDrawn="1"/>
          </p:nvSpPr>
          <p:spPr bwMode="gray">
            <a:xfrm>
              <a:off x="731838" y="708026"/>
              <a:ext cx="247650" cy="228600"/>
            </a:xfrm>
            <a:custGeom>
              <a:avLst/>
              <a:gdLst/>
              <a:ahLst/>
              <a:cxnLst>
                <a:cxn ang="0">
                  <a:pos x="239" y="30"/>
                </a:cxn>
                <a:cxn ang="0">
                  <a:pos x="239" y="30"/>
                </a:cxn>
                <a:cxn ang="0">
                  <a:pos x="239" y="24"/>
                </a:cxn>
                <a:cxn ang="0">
                  <a:pos x="238" y="21"/>
                </a:cxn>
                <a:cxn ang="0">
                  <a:pos x="237" y="18"/>
                </a:cxn>
                <a:cxn ang="0">
                  <a:pos x="235" y="15"/>
                </a:cxn>
                <a:cxn ang="0">
                  <a:pos x="234" y="13"/>
                </a:cxn>
                <a:cxn ang="0">
                  <a:pos x="233" y="12"/>
                </a:cxn>
                <a:cxn ang="0">
                  <a:pos x="234" y="13"/>
                </a:cxn>
                <a:cxn ang="0">
                  <a:pos x="233" y="11"/>
                </a:cxn>
                <a:cxn ang="0">
                  <a:pos x="230" y="8"/>
                </a:cxn>
                <a:cxn ang="0">
                  <a:pos x="226" y="4"/>
                </a:cxn>
                <a:cxn ang="0">
                  <a:pos x="223" y="3"/>
                </a:cxn>
                <a:cxn ang="0">
                  <a:pos x="220" y="2"/>
                </a:cxn>
                <a:cxn ang="0">
                  <a:pos x="217" y="1"/>
                </a:cxn>
                <a:cxn ang="0">
                  <a:pos x="214" y="1"/>
                </a:cxn>
                <a:cxn ang="0">
                  <a:pos x="208" y="0"/>
                </a:cxn>
                <a:cxn ang="0">
                  <a:pos x="202" y="1"/>
                </a:cxn>
                <a:cxn ang="0">
                  <a:pos x="199" y="1"/>
                </a:cxn>
                <a:cxn ang="0">
                  <a:pos x="196" y="2"/>
                </a:cxn>
                <a:cxn ang="0">
                  <a:pos x="193" y="3"/>
                </a:cxn>
                <a:cxn ang="0">
                  <a:pos x="191" y="4"/>
                </a:cxn>
                <a:cxn ang="0">
                  <a:pos x="186" y="8"/>
                </a:cxn>
                <a:cxn ang="0">
                  <a:pos x="186" y="8"/>
                </a:cxn>
                <a:cxn ang="0">
                  <a:pos x="12" y="182"/>
                </a:cxn>
                <a:cxn ang="0">
                  <a:pos x="12" y="227"/>
                </a:cxn>
                <a:cxn ang="0">
                  <a:pos x="34" y="236"/>
                </a:cxn>
                <a:cxn ang="0">
                  <a:pos x="56" y="227"/>
                </a:cxn>
                <a:cxn ang="0">
                  <a:pos x="177" y="105"/>
                </a:cxn>
                <a:cxn ang="0">
                  <a:pos x="230" y="52"/>
                </a:cxn>
                <a:cxn ang="0">
                  <a:pos x="239" y="30"/>
                </a:cxn>
              </a:cxnLst>
              <a:rect l="0" t="0" r="r" b="b"/>
              <a:pathLst>
                <a:path w="239" h="236">
                  <a:moveTo>
                    <a:pt x="239" y="30"/>
                  </a:moveTo>
                  <a:lnTo>
                    <a:pt x="239" y="30"/>
                  </a:lnTo>
                  <a:cubicBezTo>
                    <a:pt x="239" y="28"/>
                    <a:pt x="239" y="26"/>
                    <a:pt x="239" y="24"/>
                  </a:cubicBezTo>
                  <a:cubicBezTo>
                    <a:pt x="239" y="23"/>
                    <a:pt x="238" y="22"/>
                    <a:pt x="238" y="21"/>
                  </a:cubicBezTo>
                  <a:cubicBezTo>
                    <a:pt x="238" y="20"/>
                    <a:pt x="237" y="19"/>
                    <a:pt x="237" y="18"/>
                  </a:cubicBezTo>
                  <a:cubicBezTo>
                    <a:pt x="237" y="17"/>
                    <a:pt x="236" y="16"/>
                    <a:pt x="235" y="15"/>
                  </a:cubicBezTo>
                  <a:cubicBezTo>
                    <a:pt x="235" y="14"/>
                    <a:pt x="235" y="14"/>
                    <a:pt x="234" y="13"/>
                  </a:cubicBezTo>
                  <a:cubicBezTo>
                    <a:pt x="234" y="12"/>
                    <a:pt x="234" y="12"/>
                    <a:pt x="233" y="12"/>
                  </a:cubicBezTo>
                  <a:cubicBezTo>
                    <a:pt x="234" y="12"/>
                    <a:pt x="234" y="12"/>
                    <a:pt x="234" y="13"/>
                  </a:cubicBezTo>
                  <a:cubicBezTo>
                    <a:pt x="234" y="12"/>
                    <a:pt x="233" y="12"/>
                    <a:pt x="233" y="11"/>
                  </a:cubicBezTo>
                  <a:cubicBezTo>
                    <a:pt x="232" y="10"/>
                    <a:pt x="231" y="9"/>
                    <a:pt x="230" y="8"/>
                  </a:cubicBezTo>
                  <a:cubicBezTo>
                    <a:pt x="229" y="7"/>
                    <a:pt x="227" y="5"/>
                    <a:pt x="226" y="4"/>
                  </a:cubicBezTo>
                  <a:cubicBezTo>
                    <a:pt x="225" y="4"/>
                    <a:pt x="224" y="3"/>
                    <a:pt x="223" y="3"/>
                  </a:cubicBezTo>
                  <a:cubicBezTo>
                    <a:pt x="222" y="2"/>
                    <a:pt x="221" y="2"/>
                    <a:pt x="220" y="2"/>
                  </a:cubicBezTo>
                  <a:cubicBezTo>
                    <a:pt x="219" y="2"/>
                    <a:pt x="218" y="2"/>
                    <a:pt x="217" y="1"/>
                  </a:cubicBezTo>
                  <a:cubicBezTo>
                    <a:pt x="216" y="1"/>
                    <a:pt x="215" y="1"/>
                    <a:pt x="214" y="1"/>
                  </a:cubicBezTo>
                  <a:cubicBezTo>
                    <a:pt x="212" y="0"/>
                    <a:pt x="210" y="0"/>
                    <a:pt x="208" y="0"/>
                  </a:cubicBezTo>
                  <a:cubicBezTo>
                    <a:pt x="206" y="0"/>
                    <a:pt x="204" y="0"/>
                    <a:pt x="202" y="1"/>
                  </a:cubicBezTo>
                  <a:cubicBezTo>
                    <a:pt x="201" y="1"/>
                    <a:pt x="200" y="1"/>
                    <a:pt x="199" y="1"/>
                  </a:cubicBezTo>
                  <a:cubicBezTo>
                    <a:pt x="198" y="2"/>
                    <a:pt x="197" y="2"/>
                    <a:pt x="196" y="2"/>
                  </a:cubicBezTo>
                  <a:cubicBezTo>
                    <a:pt x="195" y="2"/>
                    <a:pt x="194" y="2"/>
                    <a:pt x="193" y="3"/>
                  </a:cubicBezTo>
                  <a:cubicBezTo>
                    <a:pt x="192" y="3"/>
                    <a:pt x="192" y="4"/>
                    <a:pt x="191" y="4"/>
                  </a:cubicBezTo>
                  <a:cubicBezTo>
                    <a:pt x="189" y="5"/>
                    <a:pt x="188" y="7"/>
                    <a:pt x="186" y="8"/>
                  </a:cubicBezTo>
                  <a:lnTo>
                    <a:pt x="186" y="8"/>
                  </a:lnTo>
                  <a:lnTo>
                    <a:pt x="12" y="182"/>
                  </a:lnTo>
                  <a:cubicBezTo>
                    <a:pt x="0" y="195"/>
                    <a:pt x="0" y="214"/>
                    <a:pt x="12" y="227"/>
                  </a:cubicBezTo>
                  <a:cubicBezTo>
                    <a:pt x="18" y="233"/>
                    <a:pt x="26" y="236"/>
                    <a:pt x="34" y="236"/>
                  </a:cubicBezTo>
                  <a:cubicBezTo>
                    <a:pt x="42" y="236"/>
                    <a:pt x="50" y="233"/>
                    <a:pt x="56" y="227"/>
                  </a:cubicBezTo>
                  <a:lnTo>
                    <a:pt x="177" y="105"/>
                  </a:lnTo>
                  <a:lnTo>
                    <a:pt x="230" y="52"/>
                  </a:lnTo>
                  <a:cubicBezTo>
                    <a:pt x="236" y="46"/>
                    <a:pt x="239" y="38"/>
                    <a:pt x="239" y="3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  <p:sp>
        <p:nvSpPr>
          <p:cNvPr id="12" name="Espace réservé pour une image  11"/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8208000" y="180000"/>
            <a:ext cx="3744000" cy="5958000"/>
          </a:xfrm>
          <a:solidFill>
            <a:schemeClr val="tx1">
              <a:lumMod val="20000"/>
              <a:lumOff val="80000"/>
            </a:schemeClr>
          </a:solidFill>
        </p:spPr>
        <p:txBody>
          <a:bodyPr tIns="540000" anchor="ctr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000" cap="all" baseline="0"/>
            </a:lvl1pPr>
          </a:lstStyle>
          <a:p>
            <a:r>
              <a:rPr lang="fr-FR" dirty="0" smtClean="0"/>
              <a:t>Image</a:t>
            </a:r>
            <a:endParaRPr lang="fr-FR" dirty="0"/>
          </a:p>
        </p:txBody>
      </p:sp>
      <p:sp>
        <p:nvSpPr>
          <p:cNvPr id="17" name="Espace réservé de la date 16"/>
          <p:cNvSpPr>
            <a:spLocks noGrp="1"/>
          </p:cNvSpPr>
          <p:nvPr>
            <p:ph type="dt" sz="half" idx="18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9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20" name="Espace réservé du pied de page 19"/>
          <p:cNvSpPr>
            <a:spLocks noGrp="1"/>
          </p:cNvSpPr>
          <p:nvPr>
            <p:ph type="ftr" sz="quarter" idx="2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78941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gray">
          <a:xfrm>
            <a:off x="240000" y="180000"/>
            <a:ext cx="11712000" cy="59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1"/>
          </p:nvPr>
        </p:nvSpPr>
        <p:spPr bwMode="gray"/>
        <p:txBody>
          <a:bodyPr/>
          <a:lstStyle/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2"/>
          </p:nvPr>
        </p:nvSpPr>
        <p:spPr bwMode="gray"/>
        <p:txBody>
          <a:bodyPr/>
          <a:lstStyle/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8" name="Titre 7"/>
          <p:cNvSpPr>
            <a:spLocks noGrp="1"/>
          </p:cNvSpPr>
          <p:nvPr>
            <p:ph type="title" hasCustomPrompt="1"/>
          </p:nvPr>
        </p:nvSpPr>
        <p:spPr>
          <a:xfrm>
            <a:off x="719667" y="727075"/>
            <a:ext cx="10801351" cy="5328000"/>
          </a:xfrm>
        </p:spPr>
        <p:txBody>
          <a:bodyPr anchor="ctr" anchorCtr="0"/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Texte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xmlns="" val="1170016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41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36.xml"/><Relationship Id="rId42" Type="http://schemas.openxmlformats.org/officeDocument/2006/relationships/slideLayout" Target="../slideLayouts/slideLayout44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27.xml"/><Relationship Id="rId33" Type="http://schemas.openxmlformats.org/officeDocument/2006/relationships/slideLayout" Target="../slideLayouts/slideLayout35.xml"/><Relationship Id="rId38" Type="http://schemas.openxmlformats.org/officeDocument/2006/relationships/slideLayout" Target="../slideLayouts/slideLayout40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32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2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30.xml"/><Relationship Id="rId36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33.xml"/><Relationship Id="rId44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7.xml"/><Relationship Id="rId43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3761057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 bwMode="gray">
          <a:xfrm>
            <a:off x="0" y="6650038"/>
            <a:ext cx="719667" cy="207962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100"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fr-FR" smtClean="0">
                <a:solidFill>
                  <a:srgbClr val="3D3D3B">
                    <a:alpha val="0"/>
                  </a:srgbClr>
                </a:solidFill>
              </a:rPr>
              <a:t>00/00/00</a:t>
            </a:r>
            <a:endParaRPr lang="fr-FR" dirty="0">
              <a:solidFill>
                <a:srgbClr val="3D3D3B">
                  <a:alpha val="0"/>
                </a:srgbClr>
              </a:solidFill>
            </a:endParaRPr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 bwMode="gray">
          <a:xfrm>
            <a:off x="719667" y="-1"/>
            <a:ext cx="10801351" cy="77411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fr-FR" noProof="0" dirty="0" smtClean="0"/>
              <a:t>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 bwMode="gray">
          <a:xfrm>
            <a:off x="719667" y="1836653"/>
            <a:ext cx="10801351" cy="429427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fr-FR" noProof="0" dirty="0" smtClean="0"/>
              <a:t>Texte de niveau 1</a:t>
            </a:r>
          </a:p>
          <a:p>
            <a:pPr lvl="1"/>
            <a:r>
              <a:rPr lang="fr-FR" noProof="0" dirty="0" smtClean="0"/>
              <a:t>Texte de niveau 2</a:t>
            </a:r>
          </a:p>
          <a:p>
            <a:pPr lvl="2"/>
            <a:r>
              <a:rPr lang="fr-FR" noProof="0" dirty="0" smtClean="0"/>
              <a:t>Texte de niveau 3</a:t>
            </a:r>
          </a:p>
          <a:p>
            <a:pPr lvl="3"/>
            <a:r>
              <a:rPr lang="fr-FR" noProof="0" dirty="0" smtClean="0"/>
              <a:t>Texte de niveau 4</a:t>
            </a:r>
          </a:p>
          <a:p>
            <a:pPr lvl="4"/>
            <a:r>
              <a:rPr lang="fr-FR" noProof="0" dirty="0" smtClean="0"/>
              <a:t>Texte de niveau 5</a:t>
            </a:r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 bwMode="gray">
          <a:xfrm>
            <a:off x="719667" y="6303601"/>
            <a:ext cx="10127875" cy="40481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fr-FR" smtClean="0">
                <a:solidFill>
                  <a:srgbClr val="3D3D3B"/>
                </a:solidFill>
              </a:rPr>
              <a:t>00/00/00    Nom de la direction    Titre de la présentation (menu "Insertion / En-tête et pied de page")</a:t>
            </a:r>
            <a:endParaRPr lang="fr-FR" dirty="0">
              <a:solidFill>
                <a:srgbClr val="3D3D3B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 bwMode="gray">
          <a:xfrm>
            <a:off x="0" y="6303786"/>
            <a:ext cx="719667" cy="404812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733122C9-A0B9-462F-8757-0847AD287B63}" type="slidenum">
              <a:rPr lang="fr-FR" smtClean="0">
                <a:solidFill>
                  <a:srgbClr val="3D3D3B"/>
                </a:solidFill>
              </a:rPr>
              <a:pPr/>
              <a:t>‹nº›</a:t>
            </a:fld>
            <a:endParaRPr lang="fr-FR" dirty="0">
              <a:solidFill>
                <a:srgbClr val="3D3D3B"/>
              </a:solidFill>
            </a:endParaRPr>
          </a:p>
        </p:txBody>
      </p:sp>
      <p:grpSp>
        <p:nvGrpSpPr>
          <p:cNvPr id="7" name="Groupe 17"/>
          <p:cNvGrpSpPr/>
          <p:nvPr/>
        </p:nvGrpSpPr>
        <p:grpSpPr bwMode="gray">
          <a:xfrm>
            <a:off x="11199284" y="6361113"/>
            <a:ext cx="563032" cy="280988"/>
            <a:chOff x="8399463" y="6361113"/>
            <a:chExt cx="422274" cy="280988"/>
          </a:xfrm>
        </p:grpSpPr>
        <p:sp>
          <p:nvSpPr>
            <p:cNvPr id="1034" name="Freeform 10"/>
            <p:cNvSpPr>
              <a:spLocks/>
            </p:cNvSpPr>
            <p:nvPr userDrawn="1"/>
          </p:nvSpPr>
          <p:spPr bwMode="gray">
            <a:xfrm>
              <a:off x="8399463" y="6369051"/>
              <a:ext cx="128587" cy="263525"/>
            </a:xfrm>
            <a:custGeom>
              <a:avLst/>
              <a:gdLst/>
              <a:ahLst/>
              <a:cxnLst>
                <a:cxn ang="0">
                  <a:pos x="1117" y="10"/>
                </a:cxn>
                <a:cxn ang="0">
                  <a:pos x="1117" y="10"/>
                </a:cxn>
                <a:cxn ang="0">
                  <a:pos x="1136" y="0"/>
                </a:cxn>
                <a:cxn ang="0">
                  <a:pos x="1152" y="20"/>
                </a:cxn>
                <a:cxn ang="0">
                  <a:pos x="1143" y="39"/>
                </a:cxn>
                <a:cxn ang="0">
                  <a:pos x="724" y="1181"/>
                </a:cxn>
                <a:cxn ang="0">
                  <a:pos x="1143" y="2317"/>
                </a:cxn>
                <a:cxn ang="0">
                  <a:pos x="1152" y="2336"/>
                </a:cxn>
                <a:cxn ang="0">
                  <a:pos x="1136" y="2355"/>
                </a:cxn>
                <a:cxn ang="0">
                  <a:pos x="1117" y="2346"/>
                </a:cxn>
                <a:cxn ang="0">
                  <a:pos x="84" y="1347"/>
                </a:cxn>
                <a:cxn ang="0">
                  <a:pos x="0" y="1178"/>
                </a:cxn>
                <a:cxn ang="0">
                  <a:pos x="84" y="1009"/>
                </a:cxn>
                <a:cxn ang="0">
                  <a:pos x="1117" y="10"/>
                </a:cxn>
              </a:cxnLst>
              <a:rect l="0" t="0" r="r" b="b"/>
              <a:pathLst>
                <a:path w="1152" h="2355">
                  <a:moveTo>
                    <a:pt x="1117" y="10"/>
                  </a:moveTo>
                  <a:lnTo>
                    <a:pt x="1117" y="10"/>
                  </a:lnTo>
                  <a:cubicBezTo>
                    <a:pt x="1124" y="3"/>
                    <a:pt x="1130" y="0"/>
                    <a:pt x="1136" y="0"/>
                  </a:cubicBezTo>
                  <a:cubicBezTo>
                    <a:pt x="1145" y="0"/>
                    <a:pt x="1152" y="9"/>
                    <a:pt x="1152" y="20"/>
                  </a:cubicBezTo>
                  <a:cubicBezTo>
                    <a:pt x="1152" y="26"/>
                    <a:pt x="1149" y="33"/>
                    <a:pt x="1143" y="39"/>
                  </a:cubicBezTo>
                  <a:cubicBezTo>
                    <a:pt x="900" y="340"/>
                    <a:pt x="724" y="693"/>
                    <a:pt x="724" y="1181"/>
                  </a:cubicBezTo>
                  <a:cubicBezTo>
                    <a:pt x="724" y="1670"/>
                    <a:pt x="900" y="2015"/>
                    <a:pt x="1143" y="2317"/>
                  </a:cubicBezTo>
                  <a:cubicBezTo>
                    <a:pt x="1149" y="2323"/>
                    <a:pt x="1152" y="2330"/>
                    <a:pt x="1152" y="2336"/>
                  </a:cubicBezTo>
                  <a:cubicBezTo>
                    <a:pt x="1152" y="2346"/>
                    <a:pt x="1145" y="2355"/>
                    <a:pt x="1136" y="2355"/>
                  </a:cubicBezTo>
                  <a:cubicBezTo>
                    <a:pt x="1130" y="2355"/>
                    <a:pt x="1124" y="2353"/>
                    <a:pt x="1117" y="2346"/>
                  </a:cubicBezTo>
                  <a:lnTo>
                    <a:pt x="84" y="1347"/>
                  </a:lnTo>
                  <a:cubicBezTo>
                    <a:pt x="32" y="1303"/>
                    <a:pt x="0" y="1251"/>
                    <a:pt x="0" y="1178"/>
                  </a:cubicBezTo>
                  <a:cubicBezTo>
                    <a:pt x="0" y="1104"/>
                    <a:pt x="32" y="1053"/>
                    <a:pt x="84" y="1009"/>
                  </a:cubicBezTo>
                  <a:lnTo>
                    <a:pt x="1117" y="1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  <p:sp>
          <p:nvSpPr>
            <p:cNvPr id="1035" name="Freeform 11"/>
            <p:cNvSpPr>
              <a:spLocks/>
            </p:cNvSpPr>
            <p:nvPr userDrawn="1"/>
          </p:nvSpPr>
          <p:spPr bwMode="gray">
            <a:xfrm>
              <a:off x="8550275" y="6361113"/>
              <a:ext cx="271462" cy="280988"/>
            </a:xfrm>
            <a:custGeom>
              <a:avLst/>
              <a:gdLst/>
              <a:ahLst/>
              <a:cxnLst>
                <a:cxn ang="0">
                  <a:pos x="562" y="0"/>
                </a:cxn>
                <a:cxn ang="0">
                  <a:pos x="562" y="0"/>
                </a:cxn>
                <a:cxn ang="0">
                  <a:pos x="0" y="1255"/>
                </a:cxn>
                <a:cxn ang="0">
                  <a:pos x="562" y="2504"/>
                </a:cxn>
                <a:cxn ang="0">
                  <a:pos x="1013" y="2245"/>
                </a:cxn>
                <a:cxn ang="0">
                  <a:pos x="981" y="2174"/>
                </a:cxn>
                <a:cxn ang="0">
                  <a:pos x="821" y="1854"/>
                </a:cxn>
                <a:cxn ang="0">
                  <a:pos x="1132" y="1527"/>
                </a:cxn>
                <a:cxn ang="0">
                  <a:pos x="1459" y="1898"/>
                </a:cxn>
                <a:cxn ang="0">
                  <a:pos x="1283" y="2394"/>
                </a:cxn>
                <a:cxn ang="0">
                  <a:pos x="1278" y="2411"/>
                </a:cxn>
                <a:cxn ang="0">
                  <a:pos x="1293" y="2430"/>
                </a:cxn>
                <a:cxn ang="0">
                  <a:pos x="1312" y="2420"/>
                </a:cxn>
                <a:cxn ang="0">
                  <a:pos x="2345" y="1421"/>
                </a:cxn>
                <a:cxn ang="0">
                  <a:pos x="2430" y="1252"/>
                </a:cxn>
                <a:cxn ang="0">
                  <a:pos x="2345" y="1083"/>
                </a:cxn>
                <a:cxn ang="0">
                  <a:pos x="1312" y="84"/>
                </a:cxn>
                <a:cxn ang="0">
                  <a:pos x="1293" y="74"/>
                </a:cxn>
                <a:cxn ang="0">
                  <a:pos x="1278" y="92"/>
                </a:cxn>
                <a:cxn ang="0">
                  <a:pos x="1283" y="109"/>
                </a:cxn>
                <a:cxn ang="0">
                  <a:pos x="1459" y="605"/>
                </a:cxn>
                <a:cxn ang="0">
                  <a:pos x="1132" y="976"/>
                </a:cxn>
                <a:cxn ang="0">
                  <a:pos x="821" y="650"/>
                </a:cxn>
                <a:cxn ang="0">
                  <a:pos x="981" y="330"/>
                </a:cxn>
                <a:cxn ang="0">
                  <a:pos x="1013" y="258"/>
                </a:cxn>
                <a:cxn ang="0">
                  <a:pos x="562" y="0"/>
                </a:cxn>
              </a:cxnLst>
              <a:rect l="0" t="0" r="r" b="b"/>
              <a:pathLst>
                <a:path w="2430" h="2504">
                  <a:moveTo>
                    <a:pt x="562" y="0"/>
                  </a:moveTo>
                  <a:lnTo>
                    <a:pt x="562" y="0"/>
                  </a:lnTo>
                  <a:cubicBezTo>
                    <a:pt x="158" y="0"/>
                    <a:pt x="0" y="572"/>
                    <a:pt x="0" y="1255"/>
                  </a:cubicBezTo>
                  <a:cubicBezTo>
                    <a:pt x="0" y="1939"/>
                    <a:pt x="158" y="2504"/>
                    <a:pt x="562" y="2504"/>
                  </a:cubicBezTo>
                  <a:cubicBezTo>
                    <a:pt x="805" y="2504"/>
                    <a:pt x="1012" y="2362"/>
                    <a:pt x="1013" y="2245"/>
                  </a:cubicBezTo>
                  <a:cubicBezTo>
                    <a:pt x="1013" y="2220"/>
                    <a:pt x="1003" y="2195"/>
                    <a:pt x="981" y="2174"/>
                  </a:cubicBezTo>
                  <a:cubicBezTo>
                    <a:pt x="866" y="2063"/>
                    <a:pt x="821" y="1952"/>
                    <a:pt x="821" y="1854"/>
                  </a:cubicBezTo>
                  <a:cubicBezTo>
                    <a:pt x="820" y="1667"/>
                    <a:pt x="983" y="1527"/>
                    <a:pt x="1132" y="1527"/>
                  </a:cubicBezTo>
                  <a:cubicBezTo>
                    <a:pt x="1338" y="1527"/>
                    <a:pt x="1459" y="1689"/>
                    <a:pt x="1459" y="1898"/>
                  </a:cubicBezTo>
                  <a:cubicBezTo>
                    <a:pt x="1459" y="2097"/>
                    <a:pt x="1375" y="2262"/>
                    <a:pt x="1283" y="2394"/>
                  </a:cubicBezTo>
                  <a:cubicBezTo>
                    <a:pt x="1279" y="2400"/>
                    <a:pt x="1278" y="2406"/>
                    <a:pt x="1278" y="2411"/>
                  </a:cubicBezTo>
                  <a:cubicBezTo>
                    <a:pt x="1278" y="2422"/>
                    <a:pt x="1284" y="2430"/>
                    <a:pt x="1293" y="2430"/>
                  </a:cubicBezTo>
                  <a:cubicBezTo>
                    <a:pt x="1299" y="2430"/>
                    <a:pt x="1305" y="2427"/>
                    <a:pt x="1312" y="2420"/>
                  </a:cubicBezTo>
                  <a:lnTo>
                    <a:pt x="2345" y="1421"/>
                  </a:lnTo>
                  <a:cubicBezTo>
                    <a:pt x="2397" y="1377"/>
                    <a:pt x="2430" y="1325"/>
                    <a:pt x="2430" y="1252"/>
                  </a:cubicBezTo>
                  <a:cubicBezTo>
                    <a:pt x="2430" y="1178"/>
                    <a:pt x="2397" y="1127"/>
                    <a:pt x="2345" y="1083"/>
                  </a:cubicBezTo>
                  <a:lnTo>
                    <a:pt x="1312" y="84"/>
                  </a:lnTo>
                  <a:cubicBezTo>
                    <a:pt x="1305" y="76"/>
                    <a:pt x="1299" y="74"/>
                    <a:pt x="1293" y="74"/>
                  </a:cubicBezTo>
                  <a:cubicBezTo>
                    <a:pt x="1284" y="74"/>
                    <a:pt x="1278" y="82"/>
                    <a:pt x="1278" y="92"/>
                  </a:cubicBezTo>
                  <a:cubicBezTo>
                    <a:pt x="1278" y="98"/>
                    <a:pt x="1279" y="104"/>
                    <a:pt x="1283" y="109"/>
                  </a:cubicBezTo>
                  <a:cubicBezTo>
                    <a:pt x="1375" y="241"/>
                    <a:pt x="1459" y="407"/>
                    <a:pt x="1459" y="605"/>
                  </a:cubicBezTo>
                  <a:cubicBezTo>
                    <a:pt x="1459" y="814"/>
                    <a:pt x="1338" y="976"/>
                    <a:pt x="1132" y="976"/>
                  </a:cubicBezTo>
                  <a:cubicBezTo>
                    <a:pt x="983" y="976"/>
                    <a:pt x="820" y="837"/>
                    <a:pt x="821" y="650"/>
                  </a:cubicBezTo>
                  <a:cubicBezTo>
                    <a:pt x="821" y="552"/>
                    <a:pt x="866" y="441"/>
                    <a:pt x="981" y="330"/>
                  </a:cubicBezTo>
                  <a:cubicBezTo>
                    <a:pt x="1003" y="308"/>
                    <a:pt x="1013" y="284"/>
                    <a:pt x="1013" y="258"/>
                  </a:cubicBezTo>
                  <a:cubicBezTo>
                    <a:pt x="1012" y="141"/>
                    <a:pt x="805" y="0"/>
                    <a:pt x="562" y="0"/>
                  </a:cubicBez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srgbClr val="3D3D3B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749325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  <p:sldLayoutId id="2147483690" r:id="rId39"/>
    <p:sldLayoutId id="2147483691" r:id="rId40"/>
    <p:sldLayoutId id="2147483692" r:id="rId41"/>
    <p:sldLayoutId id="2147483693" r:id="rId42"/>
    <p:sldLayoutId id="2147483694" r:id="rId43"/>
  </p:sldLayoutIdLst>
  <p:hf hd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20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30000"/>
        </a:lnSpc>
        <a:spcBef>
          <a:spcPts val="2400"/>
        </a:spcBef>
        <a:spcAft>
          <a:spcPts val="1400"/>
        </a:spcAft>
        <a:buFont typeface="Arial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522000" indent="-180000" algn="l" defTabSz="914400" rtl="0" eaLnBrk="1" latinLnBrk="0" hangingPunct="1">
        <a:lnSpc>
          <a:spcPct val="130000"/>
        </a:lnSpc>
        <a:spcBef>
          <a:spcPts val="0"/>
        </a:spcBef>
        <a:buClrTx/>
        <a:buSzPct val="130000"/>
        <a:buFont typeface="Verdana" pitchFamily="34" charset="0"/>
        <a:buChar char="&gt;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828000" indent="-108000" algn="l" defTabSz="914400" rtl="0" eaLnBrk="1" latinLnBrk="0" hangingPunct="1">
        <a:lnSpc>
          <a:spcPct val="130000"/>
        </a:lnSpc>
        <a:spcBef>
          <a:spcPts val="0"/>
        </a:spcBef>
        <a:buSzPct val="100000"/>
        <a:buFont typeface="Verdana" pitchFamily="34" charset="0"/>
        <a:buChar char="▪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224000" indent="-144000" algn="l" defTabSz="914400" rtl="0" eaLnBrk="1" latinLnBrk="0" hangingPunct="1">
        <a:lnSpc>
          <a:spcPct val="130000"/>
        </a:lnSpc>
        <a:spcBef>
          <a:spcPts val="0"/>
        </a:spcBef>
        <a:buSzPct val="100000"/>
        <a:buFont typeface="Verdana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000" indent="0" algn="l" defTabSz="914400" rtl="0" eaLnBrk="1" latinLnBrk="0" hangingPunct="1">
        <a:lnSpc>
          <a:spcPct val="130000"/>
        </a:lnSpc>
        <a:spcBef>
          <a:spcPts val="0"/>
        </a:spcBef>
        <a:buSzPct val="100000"/>
        <a:buFont typeface="Arial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png"/><Relationship Id="rId3" Type="http://schemas.openxmlformats.org/officeDocument/2006/relationships/tags" Target="../tags/tag4.xml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23.png"/><Relationship Id="rId4" Type="http://schemas.openxmlformats.org/officeDocument/2006/relationships/tags" Target="../tags/tag5.xml"/><Relationship Id="rId9" Type="http://schemas.openxmlformats.org/officeDocument/2006/relationships/image" Target="../media/image2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tags" Target="../tags/tag36.xml"/><Relationship Id="rId7" Type="http://schemas.openxmlformats.org/officeDocument/2006/relationships/image" Target="../media/image34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image" Target="../media/image33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37.xml"/><Relationship Id="rId9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tags" Target="../tags/tag40.xml"/><Relationship Id="rId7" Type="http://schemas.openxmlformats.org/officeDocument/2006/relationships/image" Target="../media/image34.png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image" Target="../media/image33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1.xml"/><Relationship Id="rId9" Type="http://schemas.openxmlformats.org/officeDocument/2006/relationships/image" Target="../media/image4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tags" Target="../tags/tag44.xml"/><Relationship Id="rId7" Type="http://schemas.openxmlformats.org/officeDocument/2006/relationships/image" Target="../media/image34.png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6" Type="http://schemas.openxmlformats.org/officeDocument/2006/relationships/image" Target="../media/image33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5.xml"/><Relationship Id="rId9" Type="http://schemas.openxmlformats.org/officeDocument/2006/relationships/image" Target="../media/image4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tags" Target="../tags/tag48.xml"/><Relationship Id="rId7" Type="http://schemas.openxmlformats.org/officeDocument/2006/relationships/image" Target="../media/image34.png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33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9.xml"/><Relationship Id="rId9" Type="http://schemas.openxmlformats.org/officeDocument/2006/relationships/image" Target="../media/image4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tags" Target="../tags/tag52.xml"/><Relationship Id="rId7" Type="http://schemas.openxmlformats.org/officeDocument/2006/relationships/image" Target="../media/image20.png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53.xml"/><Relationship Id="rId9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tags" Target="../tags/tag56.xml"/><Relationship Id="rId7" Type="http://schemas.openxmlformats.org/officeDocument/2006/relationships/image" Target="../media/image20.png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57.xml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image" Target="../media/image28.png"/><Relationship Id="rId4" Type="http://schemas.openxmlformats.org/officeDocument/2006/relationships/image" Target="../media/image4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tags" Target="../tags/tag8.xml"/><Relationship Id="rId7" Type="http://schemas.openxmlformats.org/officeDocument/2006/relationships/image" Target="../media/image20.png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23.png"/><Relationship Id="rId4" Type="http://schemas.openxmlformats.org/officeDocument/2006/relationships/tags" Target="../tags/tag9.xml"/><Relationship Id="rId9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13" Type="http://schemas.openxmlformats.org/officeDocument/2006/relationships/image" Target="../media/image31.png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12" Type="http://schemas.openxmlformats.org/officeDocument/2006/relationships/image" Target="../media/image30.png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11" Type="http://schemas.openxmlformats.org/officeDocument/2006/relationships/image" Target="../media/image29.png"/><Relationship Id="rId5" Type="http://schemas.openxmlformats.org/officeDocument/2006/relationships/tags" Target="../tags/tag14.xml"/><Relationship Id="rId10" Type="http://schemas.openxmlformats.org/officeDocument/2006/relationships/image" Target="../media/image28.png"/><Relationship Id="rId4" Type="http://schemas.openxmlformats.org/officeDocument/2006/relationships/tags" Target="../tags/tag13.xml"/><Relationship Id="rId9" Type="http://schemas.openxmlformats.org/officeDocument/2006/relationships/image" Target="../media/image2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13" Type="http://schemas.openxmlformats.org/officeDocument/2006/relationships/image" Target="../media/image31.png"/><Relationship Id="rId3" Type="http://schemas.openxmlformats.org/officeDocument/2006/relationships/tags" Target="../tags/tag19.xml"/><Relationship Id="rId7" Type="http://schemas.openxmlformats.org/officeDocument/2006/relationships/tags" Target="../tags/tag23.xml"/><Relationship Id="rId12" Type="http://schemas.openxmlformats.org/officeDocument/2006/relationships/image" Target="../media/image30.png"/><Relationship Id="rId2" Type="http://schemas.openxmlformats.org/officeDocument/2006/relationships/tags" Target="../tags/tag18.xml"/><Relationship Id="rId16" Type="http://schemas.openxmlformats.org/officeDocument/2006/relationships/image" Target="../media/image26.png"/><Relationship Id="rId1" Type="http://schemas.openxmlformats.org/officeDocument/2006/relationships/tags" Target="../tags/tag17.xml"/><Relationship Id="rId6" Type="http://schemas.openxmlformats.org/officeDocument/2006/relationships/tags" Target="../tags/tag22.xml"/><Relationship Id="rId11" Type="http://schemas.openxmlformats.org/officeDocument/2006/relationships/image" Target="../media/image29.png"/><Relationship Id="rId5" Type="http://schemas.openxmlformats.org/officeDocument/2006/relationships/tags" Target="../tags/tag21.xml"/><Relationship Id="rId15" Type="http://schemas.openxmlformats.org/officeDocument/2006/relationships/image" Target="../media/image25.png"/><Relationship Id="rId10" Type="http://schemas.openxmlformats.org/officeDocument/2006/relationships/image" Target="../media/image28.png"/><Relationship Id="rId4" Type="http://schemas.openxmlformats.org/officeDocument/2006/relationships/tags" Target="../tags/tag20.xml"/><Relationship Id="rId9" Type="http://schemas.openxmlformats.org/officeDocument/2006/relationships/image" Target="../media/image27.png"/><Relationship Id="rId1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5" Type="http://schemas.openxmlformats.org/officeDocument/2006/relationships/image" Target="../media/image28.png"/><Relationship Id="rId4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13" Type="http://schemas.openxmlformats.org/officeDocument/2006/relationships/chart" Target="../charts/chart2.xml"/><Relationship Id="rId3" Type="http://schemas.openxmlformats.org/officeDocument/2006/relationships/tags" Target="../tags/tag28.xml"/><Relationship Id="rId7" Type="http://schemas.openxmlformats.org/officeDocument/2006/relationships/image" Target="../media/image34.png"/><Relationship Id="rId12" Type="http://schemas.openxmlformats.org/officeDocument/2006/relationships/image" Target="../media/image38.emf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image" Target="../media/image33.png"/><Relationship Id="rId11" Type="http://schemas.openxmlformats.org/officeDocument/2006/relationships/image" Target="../media/image37.emf"/><Relationship Id="rId5" Type="http://schemas.openxmlformats.org/officeDocument/2006/relationships/slideLayout" Target="../slideLayouts/slideLayout1.xml"/><Relationship Id="rId10" Type="http://schemas.openxmlformats.org/officeDocument/2006/relationships/chart" Target="../charts/chart1.xml"/><Relationship Id="rId4" Type="http://schemas.openxmlformats.org/officeDocument/2006/relationships/tags" Target="../tags/tag29.xml"/><Relationship Id="rId9" Type="http://schemas.openxmlformats.org/officeDocument/2006/relationships/image" Target="../media/image36.png"/><Relationship Id="rId1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5" Type="http://schemas.openxmlformats.org/officeDocument/2006/relationships/image" Target="../media/image28.png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5" Type="http://schemas.openxmlformats.org/officeDocument/2006/relationships/image" Target="../media/image28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to efeito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663" y="2634916"/>
            <a:ext cx="5149515" cy="1283034"/>
          </a:xfrm>
          <a:prstGeom prst="rect">
            <a:avLst/>
          </a:prstGeom>
        </p:spPr>
      </p:pic>
      <p:pic>
        <p:nvPicPr>
          <p:cNvPr id="5" name="Rectangle 3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38700" y="0"/>
            <a:ext cx="7353300" cy="6858000"/>
          </a:xfrm>
          <a:prstGeom prst="rect">
            <a:avLst/>
          </a:prstGeom>
        </p:spPr>
      </p:pic>
      <p:pic>
        <p:nvPicPr>
          <p:cNvPr id="7" name="Rectangle 4 copy 2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10400" y="6261100"/>
            <a:ext cx="5181600" cy="50800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337523" y="2754807"/>
            <a:ext cx="5064655" cy="1041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700"/>
              </a:lnSpc>
            </a:pPr>
            <a:r>
              <a:rPr lang="pt-BR" sz="40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PROJETO CIDADÃO DO FUTURO</a:t>
            </a:r>
            <a:endParaRPr lang="pt-BR" sz="40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pic>
        <p:nvPicPr>
          <p:cNvPr id="8194" name="Picture 2" descr="Resultado de imagem para aml consulting"/>
          <p:cNvPicPr>
            <a:picLocks noChangeAspect="1" noChangeArrowheads="1"/>
          </p:cNvPicPr>
          <p:nvPr/>
        </p:nvPicPr>
        <p:blipFill>
          <a:blip r:embed="rId10" cstate="print"/>
          <a:srcRect t="21474" b="31158"/>
          <a:stretch>
            <a:fillRect/>
          </a:stretch>
        </p:blipFill>
        <p:spPr bwMode="auto">
          <a:xfrm>
            <a:off x="8337885" y="1157960"/>
            <a:ext cx="2229017" cy="1055850"/>
          </a:xfrm>
          <a:prstGeom prst="rect">
            <a:avLst/>
          </a:prstGeom>
        </p:spPr>
      </p:pic>
      <p:pic>
        <p:nvPicPr>
          <p:cNvPr id="8196" name="Picture 4" descr="Resultado de imagem para basilides de godoy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6027821" y="3368843"/>
            <a:ext cx="1390816" cy="1390816"/>
          </a:xfrm>
          <a:prstGeom prst="rect">
            <a:avLst/>
          </a:prstGeom>
          <a:noFill/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12" cstate="print"/>
          <a:srcRect l="23290" t="41842" r="58651" b="39053"/>
          <a:stretch>
            <a:fillRect/>
          </a:stretch>
        </p:blipFill>
        <p:spPr bwMode="auto">
          <a:xfrm>
            <a:off x="7999907" y="3633537"/>
            <a:ext cx="1601293" cy="10587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13" cstate="print"/>
          <a:srcRect l="23487" t="38211" r="57960" b="38894"/>
          <a:stretch>
            <a:fillRect/>
          </a:stretch>
        </p:blipFill>
        <p:spPr bwMode="auto">
          <a:xfrm>
            <a:off x="10166684" y="3650624"/>
            <a:ext cx="1600201" cy="1234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CaixaDeTexto 14"/>
          <p:cNvSpPr txBox="1"/>
          <p:nvPr/>
        </p:nvSpPr>
        <p:spPr>
          <a:xfrm>
            <a:off x="10166684" y="5575051"/>
            <a:ext cx="1852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Parceria</a:t>
            </a:r>
            <a:endParaRPr lang="pt-BR" sz="2400" b="1" dirty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16334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5481" t="79514" r="16235" b="15222"/>
          <a:stretch/>
        </p:blipFill>
        <p:spPr bwMode="auto">
          <a:xfrm>
            <a:off x="3143001" y="6270172"/>
            <a:ext cx="8882744" cy="451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re 12"/>
          <p:cNvSpPr>
            <a:spLocks noGrp="1"/>
          </p:cNvSpPr>
          <p:nvPr>
            <p:ph type="title"/>
          </p:nvPr>
        </p:nvSpPr>
        <p:spPr>
          <a:xfrm>
            <a:off x="3029731" y="2329239"/>
            <a:ext cx="6390996" cy="2088232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pt-BR" sz="4800" dirty="0" smtClean="0"/>
              <a:t>ETAPA</a:t>
            </a: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xmlns="" val="228225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ayer 2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foto efeito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9844" y="0"/>
            <a:ext cx="12553950" cy="8102600"/>
          </a:xfrm>
          <a:prstGeom prst="rect">
            <a:avLst/>
          </a:prstGeom>
        </p:spPr>
      </p:pic>
      <p:pic>
        <p:nvPicPr>
          <p:cNvPr id="4" name="Rectangle 2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95167" y="2671926"/>
            <a:ext cx="2531038" cy="946150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1371600" y="2799179"/>
            <a:ext cx="2482814" cy="744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500"/>
              </a:lnSpc>
            </a:pPr>
            <a:r>
              <a:rPr lang="pt-BR" sz="27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QUEM PODE PARTICIPAR</a:t>
            </a:r>
            <a:endParaRPr lang="pt-BR" sz="27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pic>
        <p:nvPicPr>
          <p:cNvPr id="22" name="Rectangle 3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5455" y="-1"/>
            <a:ext cx="5403850" cy="723792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4955059" y="1641188"/>
            <a:ext cx="4917990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ü"/>
            </a:pP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Alunos regularmente matriculado nas Etecs da Supervisão Noroeste (27 escolas) em grupos de no mínimo “5” e no máximo “10” alunos. </a:t>
            </a:r>
            <a:endParaRPr lang="pt-BR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algn="just">
              <a:buFont typeface="Wingdings" pitchFamily="2" charset="2"/>
              <a:buChar char="ü"/>
            </a:pPr>
            <a:endParaRPr lang="pt-BR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algn="just">
              <a:buFont typeface="Wingdings" pitchFamily="2" charset="2"/>
              <a:buChar char="ü"/>
            </a:pP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Pode 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participar mais de um grupo por ETEC. </a:t>
            </a:r>
            <a:endParaRPr lang="pt-BR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algn="just">
              <a:buFont typeface="Wingdings" pitchFamily="2" charset="2"/>
              <a:buChar char="ü"/>
            </a:pPr>
            <a:endParaRPr lang="pt-BR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algn="just">
              <a:buFont typeface="Wingdings" pitchFamily="2" charset="2"/>
              <a:buChar char="ü"/>
            </a:pP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Cada 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aluno só pode participar apenas de um grupo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.</a:t>
            </a:r>
            <a:endParaRPr lang="pt-BR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6033053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ayer 2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foto efeito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9844" y="0"/>
            <a:ext cx="12553950" cy="8102600"/>
          </a:xfrm>
          <a:prstGeom prst="rect">
            <a:avLst/>
          </a:prstGeom>
        </p:spPr>
      </p:pic>
      <p:pic>
        <p:nvPicPr>
          <p:cNvPr id="4" name="Rectangle 2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2811" y="2582562"/>
            <a:ext cx="2543394" cy="1035514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1136822" y="2799179"/>
            <a:ext cx="2717592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500"/>
              </a:lnSpc>
            </a:pPr>
            <a:r>
              <a:rPr lang="pt-BR" sz="27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COMPOSIÇÃO DOS GRUPOS</a:t>
            </a:r>
            <a:endParaRPr lang="pt-BR" sz="27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pic>
        <p:nvPicPr>
          <p:cNvPr id="22" name="Rectangle 3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5455" y="-1"/>
            <a:ext cx="5403850" cy="723792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4967417" y="1950106"/>
            <a:ext cx="491799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ü"/>
            </a:pP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Os grupos podem 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ser 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compostos 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por alunos de cursos e 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séries/módulos 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diferentes desde que sejam da mesma Unidade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.</a:t>
            </a:r>
          </a:p>
          <a:p>
            <a:pPr algn="just">
              <a:buFont typeface="Wingdings" pitchFamily="2" charset="2"/>
              <a:buChar char="ü"/>
            </a:pPr>
            <a:endParaRPr lang="pt-BR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algn="just">
              <a:buFont typeface="Wingdings" pitchFamily="2" charset="2"/>
              <a:buChar char="ü"/>
            </a:pP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O </a:t>
            </a: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professor orientador poderá participar de mais de um grupo da mesma unidade.</a:t>
            </a:r>
            <a:endParaRPr lang="pt-BR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algn="just"/>
            <a:endParaRPr lang="pt-BR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6033053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ayer 2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foto efeito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9844" y="0"/>
            <a:ext cx="12553950" cy="8102600"/>
          </a:xfrm>
          <a:prstGeom prst="rect">
            <a:avLst/>
          </a:prstGeom>
        </p:spPr>
      </p:pic>
      <p:pic>
        <p:nvPicPr>
          <p:cNvPr id="4" name="Rectangle 2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2811" y="2582562"/>
            <a:ext cx="2543394" cy="1035514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1050325" y="2737395"/>
            <a:ext cx="2717592" cy="744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500"/>
              </a:lnSpc>
            </a:pPr>
            <a:r>
              <a:rPr lang="pt-BR" sz="27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COMO SE INSCREVER</a:t>
            </a:r>
            <a:endParaRPr lang="pt-BR" sz="27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pic>
        <p:nvPicPr>
          <p:cNvPr id="22" name="Rectangle 3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5455" y="-1"/>
            <a:ext cx="5403850" cy="723792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4930347" y="2456732"/>
            <a:ext cx="491799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Font typeface="Wingdings" pitchFamily="2" charset="2"/>
              <a:buChar char="ü"/>
            </a:pPr>
            <a:r>
              <a:rPr lang="pt-BR" sz="2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As Etecs deverão se inscrever no portal preenchendo uma ficha cadastral com os nomes dos alunos que irão compor o grupo e os nomes de um diretor, um coordenador e um professor orientador;</a:t>
            </a:r>
          </a:p>
          <a:p>
            <a:pPr algn="just">
              <a:buFont typeface="Wingdings" pitchFamily="2" charset="2"/>
              <a:buChar char="ü"/>
            </a:pPr>
            <a:endParaRPr lang="pt-BR" sz="22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6033053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ayer 2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foto efeito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9844" y="0"/>
            <a:ext cx="12553950" cy="8102600"/>
          </a:xfrm>
          <a:prstGeom prst="rect">
            <a:avLst/>
          </a:prstGeom>
        </p:spPr>
      </p:pic>
      <p:pic>
        <p:nvPicPr>
          <p:cNvPr id="4" name="Rectangle 2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2811" y="2582562"/>
            <a:ext cx="2543394" cy="1035514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1050325" y="2737395"/>
            <a:ext cx="2717592" cy="744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500"/>
              </a:lnSpc>
            </a:pPr>
            <a:r>
              <a:rPr lang="pt-BR" sz="27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COMO VAI FUNCIONAR</a:t>
            </a:r>
            <a:endParaRPr lang="pt-BR" sz="27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pic>
        <p:nvPicPr>
          <p:cNvPr id="22" name="Rectangle 3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5455" y="-1"/>
            <a:ext cx="5403850" cy="7237927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4819135" y="158376"/>
            <a:ext cx="5202195" cy="68479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buFont typeface="Wingdings" pitchFamily="2" charset="2"/>
              <a:buChar char="ü"/>
            </a:pPr>
            <a:r>
              <a:rPr lang="pt-BR" sz="2000" dirty="0" smtClean="0">
                <a:solidFill>
                  <a:srgbClr val="FF0000"/>
                </a:solidFill>
                <a:latin typeface="Corbel" panose="020B0503020204020204" pitchFamily="34" charset="0"/>
              </a:rPr>
              <a:t>Primeira semana 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– entregar por meio do portal proposta da ação que será realiza para comunidade interno ou externo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.</a:t>
            </a:r>
          </a:p>
          <a:p>
            <a:pPr lvl="0" algn="just">
              <a:buFont typeface="Wingdings" pitchFamily="2" charset="2"/>
              <a:buChar char="ü"/>
            </a:pPr>
            <a:endParaRPr lang="pt-B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lvl="0" algn="just">
              <a:buFont typeface="Wingdings" pitchFamily="2" charset="2"/>
              <a:buChar char="ü"/>
            </a:pPr>
            <a:r>
              <a:rPr lang="pt-BR" sz="2000" dirty="0" smtClean="0">
                <a:solidFill>
                  <a:srgbClr val="FF0000"/>
                </a:solidFill>
                <a:latin typeface="Corbel" panose="020B0503020204020204" pitchFamily="34" charset="0"/>
              </a:rPr>
              <a:t>Segunda </a:t>
            </a:r>
            <a:r>
              <a:rPr lang="pt-BR" sz="2000" dirty="0" smtClean="0">
                <a:solidFill>
                  <a:srgbClr val="FF0000"/>
                </a:solidFill>
                <a:latin typeface="Corbel" panose="020B0503020204020204" pitchFamily="34" charset="0"/>
              </a:rPr>
              <a:t>semana 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– publicar vídeo de até 1 minuto com o pitch do projeto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;</a:t>
            </a:r>
          </a:p>
          <a:p>
            <a:pPr lvl="0" algn="just">
              <a:buFont typeface="Wingdings" pitchFamily="2" charset="2"/>
              <a:buChar char="ü"/>
            </a:pPr>
            <a:endParaRPr lang="pt-B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lvl="0" algn="just">
              <a:buFont typeface="Wingdings" pitchFamily="2" charset="2"/>
              <a:buChar char="ü"/>
            </a:pPr>
            <a:r>
              <a:rPr lang="pt-BR" sz="2000" dirty="0" smtClean="0">
                <a:solidFill>
                  <a:srgbClr val="FF0000"/>
                </a:solidFill>
                <a:latin typeface="Corbel" panose="020B0503020204020204" pitchFamily="34" charset="0"/>
              </a:rPr>
              <a:t>Terceira semana 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– Diário de bordo virtual - Publicar no portal até 10 fotos dos bastidores da ação com textos de até 100 caracteres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;</a:t>
            </a:r>
          </a:p>
          <a:p>
            <a:pPr lvl="0" algn="just">
              <a:buFont typeface="Wingdings" pitchFamily="2" charset="2"/>
              <a:buChar char="ü"/>
            </a:pPr>
            <a:endParaRPr lang="pt-B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lvl="0" algn="just">
              <a:buFont typeface="Wingdings" pitchFamily="2" charset="2"/>
              <a:buChar char="ü"/>
            </a:pPr>
            <a:r>
              <a:rPr lang="pt-BR" sz="2000" dirty="0" smtClean="0">
                <a:solidFill>
                  <a:srgbClr val="FF0000"/>
                </a:solidFill>
                <a:latin typeface="Corbel" panose="020B0503020204020204" pitchFamily="34" charset="0"/>
              </a:rPr>
              <a:t>Quarta semana 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- Publicar no portal vídeo de até 3 minutos com o resultado da ação executada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.</a:t>
            </a:r>
          </a:p>
          <a:p>
            <a:pPr lvl="0" algn="just">
              <a:buFont typeface="Wingdings" pitchFamily="2" charset="2"/>
              <a:buChar char="ü"/>
            </a:pPr>
            <a:endParaRPr lang="pt-B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lvl="0" algn="just">
              <a:buFont typeface="Wingdings" pitchFamily="2" charset="2"/>
              <a:buChar char="ü"/>
            </a:pP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Votação da comissão constituída por convidados elegerá 5 primeiros colocados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.</a:t>
            </a:r>
          </a:p>
          <a:p>
            <a:pPr lvl="0" algn="just">
              <a:buFont typeface="Wingdings" pitchFamily="2" charset="2"/>
              <a:buChar char="ü"/>
            </a:pPr>
            <a:endParaRPr lang="pt-B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algn="just">
              <a:buFont typeface="Wingdings" pitchFamily="2" charset="2"/>
              <a:buChar char="ü"/>
            </a:pP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Votação popular aberta ao público em geral – elegerá o melhor </a:t>
            </a:r>
          </a:p>
          <a:p>
            <a:pPr algn="just"/>
            <a:endParaRPr lang="pt-B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  <a:p>
            <a:pPr algn="just">
              <a:buFont typeface="Wingdings" pitchFamily="2" charset="2"/>
              <a:buChar char="ü"/>
            </a:pP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Premiação – a definir</a:t>
            </a: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.</a:t>
            </a:r>
            <a:endParaRPr lang="pt-BR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6033053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to efeito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147" y="0"/>
            <a:ext cx="12192000" cy="6858000"/>
          </a:xfrm>
          <a:prstGeom prst="rect">
            <a:avLst/>
          </a:prstGeom>
        </p:spPr>
      </p:pic>
      <p:pic>
        <p:nvPicPr>
          <p:cNvPr id="3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10863" y="2586790"/>
            <a:ext cx="3107649" cy="951248"/>
          </a:xfrm>
          <a:prstGeom prst="rect">
            <a:avLst/>
          </a:prstGeom>
        </p:spPr>
      </p:pic>
      <p:pic>
        <p:nvPicPr>
          <p:cNvPr id="5" name="Rectangle 3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-26294" y="0"/>
            <a:ext cx="7353300" cy="6858000"/>
          </a:xfrm>
          <a:prstGeom prst="rect">
            <a:avLst/>
          </a:prstGeom>
        </p:spPr>
      </p:pic>
      <p:pic>
        <p:nvPicPr>
          <p:cNvPr id="7" name="Rectangle 4 copy 2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84" y="4470936"/>
            <a:ext cx="5181600" cy="50800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7290912" y="2838115"/>
            <a:ext cx="4225099" cy="597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700"/>
              </a:lnSpc>
            </a:pPr>
            <a:r>
              <a:rPr lang="pt-BR" sz="44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PILOTO</a:t>
            </a:r>
            <a:endParaRPr lang="pt-BR" sz="44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357107" y="1235661"/>
            <a:ext cx="56707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Agosto/2018.</a:t>
            </a:r>
          </a:p>
          <a:p>
            <a:pPr algn="just">
              <a:lnSpc>
                <a:spcPct val="150000"/>
              </a:lnSpc>
            </a:pPr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Será </a:t>
            </a:r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realizado um concurso piloto apenas com alunos das escolas que participarão diretamente do projeto</a:t>
            </a:r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.</a:t>
            </a:r>
            <a:endParaRPr lang="pt-BR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336884" y="5286293"/>
            <a:ext cx="4812631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Quando será a realização do concurso</a:t>
            </a:r>
            <a:r>
              <a:rPr lang="pt-B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?</a:t>
            </a:r>
            <a:endParaRPr lang="pt-BR" sz="2000" b="1" dirty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368140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4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to efeito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147" y="0"/>
            <a:ext cx="12192000" cy="6858000"/>
          </a:xfrm>
          <a:prstGeom prst="rect">
            <a:avLst/>
          </a:prstGeom>
        </p:spPr>
      </p:pic>
      <p:pic>
        <p:nvPicPr>
          <p:cNvPr id="3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03958" y="2213811"/>
            <a:ext cx="4214555" cy="2526631"/>
          </a:xfrm>
          <a:prstGeom prst="rect">
            <a:avLst/>
          </a:prstGeom>
        </p:spPr>
      </p:pic>
      <p:pic>
        <p:nvPicPr>
          <p:cNvPr id="5" name="Rectangle 3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-26294" y="0"/>
            <a:ext cx="7353300" cy="6858000"/>
          </a:xfrm>
          <a:prstGeom prst="rect">
            <a:avLst/>
          </a:prstGeom>
        </p:spPr>
      </p:pic>
      <p:pic>
        <p:nvPicPr>
          <p:cNvPr id="7" name="Rectangle 4 copy 2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84" y="4470936"/>
            <a:ext cx="5181600" cy="50800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7495675" y="2717798"/>
            <a:ext cx="4247146" cy="1515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700"/>
              </a:lnSpc>
            </a:pPr>
            <a:r>
              <a:rPr lang="pt-BR" sz="44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CERTIFICADO DE PARTICIPAÇÃO</a:t>
            </a:r>
            <a:endParaRPr lang="pt-BR" sz="44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96949" y="1957556"/>
            <a:ext cx="56707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Será entregue certificado de participação para todos os alunos e professores envolvidos no projeto. 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336884" y="5286293"/>
            <a:ext cx="4812631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Informar o número de horas do projeto.</a:t>
            </a:r>
            <a:endParaRPr lang="pt-BR" sz="2000" b="1" dirty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368140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4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oup 1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5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8200" y="2724150"/>
            <a:ext cx="3562350" cy="1409700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2952942" y="3182328"/>
            <a:ext cx="5074722" cy="597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700"/>
              </a:lnSpc>
            </a:pPr>
            <a:r>
              <a:rPr lang="pt-BR" sz="44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OBRIGADO</a:t>
            </a:r>
            <a:endParaRPr lang="pt-BR" sz="44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3727396" y="5758182"/>
            <a:ext cx="473720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300" i="1" dirty="0" smtClean="0">
                <a:solidFill>
                  <a:schemeClr val="bg1"/>
                </a:solidFill>
              </a:rPr>
              <a:t>PROJETO</a:t>
            </a:r>
            <a:endParaRPr lang="pt-BR" sz="2300" i="1" dirty="0" smtClean="0">
              <a:solidFill>
                <a:schemeClr val="bg1"/>
              </a:solidFill>
            </a:endParaRPr>
          </a:p>
          <a:p>
            <a:pPr algn="ctr"/>
            <a:r>
              <a:rPr lang="pt-BR" sz="2300" i="1" dirty="0" smtClean="0">
                <a:solidFill>
                  <a:schemeClr val="bg1"/>
                </a:solidFill>
              </a:rPr>
              <a:t>CIDADÃO DO FUTURO</a:t>
            </a:r>
            <a:endParaRPr lang="pt-BR" sz="23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3917294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to efeito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147" y="0"/>
            <a:ext cx="12192000" cy="6858000"/>
          </a:xfrm>
          <a:prstGeom prst="rect">
            <a:avLst/>
          </a:prstGeom>
        </p:spPr>
      </p:pic>
      <p:pic>
        <p:nvPicPr>
          <p:cNvPr id="3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6621" y="2610852"/>
            <a:ext cx="3961891" cy="927185"/>
          </a:xfrm>
          <a:prstGeom prst="rect">
            <a:avLst/>
          </a:prstGeom>
        </p:spPr>
      </p:pic>
      <p:pic>
        <p:nvPicPr>
          <p:cNvPr id="5" name="Rectangle 3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-26294" y="0"/>
            <a:ext cx="7353300" cy="6858000"/>
          </a:xfrm>
          <a:prstGeom prst="rect">
            <a:avLst/>
          </a:prstGeom>
        </p:spPr>
      </p:pic>
      <p:pic>
        <p:nvPicPr>
          <p:cNvPr id="7" name="Rectangle 4 copy 2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84" y="4470936"/>
            <a:ext cx="5181600" cy="50800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7327006" y="2862178"/>
            <a:ext cx="4225099" cy="597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700"/>
              </a:lnSpc>
            </a:pPr>
            <a:r>
              <a:rPr lang="pt-BR" sz="44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SOBRE A AML</a:t>
            </a:r>
            <a:endParaRPr lang="pt-BR" sz="44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308981" y="1813177"/>
            <a:ext cx="56707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Fundada em 2009, a AML é o maior bureau reputacional da América Latina, além </a:t>
            </a:r>
            <a:r>
              <a:rPr lang="pt-BR" sz="2400" dirty="0" smtClean="0"/>
              <a:t> </a:t>
            </a:r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de oferecer tecnologia e serviços para Gestão de Riscos Reputacional e Legal.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10" name="CaixaDeTexto 9"/>
          <p:cNvSpPr txBox="1"/>
          <p:nvPr/>
        </p:nvSpPr>
        <p:spPr>
          <a:xfrm>
            <a:off x="1255464" y="5286293"/>
            <a:ext cx="2907461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Criação do Instituto</a:t>
            </a:r>
            <a:endParaRPr lang="pt-BR" sz="2400" b="1" dirty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  <p:pic>
        <p:nvPicPr>
          <p:cNvPr id="11" name="Picture 2" descr="Resultado de imagem para aml consulting"/>
          <p:cNvPicPr>
            <a:picLocks noChangeAspect="1" noChangeArrowheads="1"/>
          </p:cNvPicPr>
          <p:nvPr/>
        </p:nvPicPr>
        <p:blipFill>
          <a:blip r:embed="rId10" cstate="print"/>
          <a:srcRect t="21474" b="31158"/>
          <a:stretch>
            <a:fillRect/>
          </a:stretch>
        </p:blipFill>
        <p:spPr bwMode="auto">
          <a:xfrm>
            <a:off x="1852864" y="363876"/>
            <a:ext cx="2229017" cy="10558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83681400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1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8" presetClass="entr" presetSubtype="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4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to efeito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8750" y="-196850"/>
            <a:ext cx="12553950" cy="8223250"/>
          </a:xfrm>
          <a:prstGeom prst="rect">
            <a:avLst/>
          </a:prstGeom>
        </p:spPr>
      </p:pic>
      <p:pic>
        <p:nvPicPr>
          <p:cNvPr id="3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10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76734" y="1102154"/>
            <a:ext cx="2851665" cy="825500"/>
          </a:xfrm>
          <a:prstGeom prst="rect">
            <a:avLst/>
          </a:prstGeom>
        </p:spPr>
      </p:pic>
      <p:pic>
        <p:nvPicPr>
          <p:cNvPr id="4" name="Rectangle 3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1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29000"/>
            <a:ext cx="12192000" cy="3429000"/>
          </a:xfrm>
          <a:prstGeom prst="rect">
            <a:avLst/>
          </a:prstGeom>
        </p:spPr>
      </p:pic>
      <p:pic>
        <p:nvPicPr>
          <p:cNvPr id="5" name="Rectangle 4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2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2200" y="3917950"/>
            <a:ext cx="82550" cy="717550"/>
          </a:xfrm>
          <a:prstGeom prst="rect">
            <a:avLst/>
          </a:prstGeom>
        </p:spPr>
      </p:pic>
      <p:pic>
        <p:nvPicPr>
          <p:cNvPr id="6" name="Rectangle 5"/>
          <p:cNvPicPr>
            <a:picLocks/>
          </p:cNvPicPr>
          <p:nvPr>
            <p:custDataLst>
              <p:tags r:id="rId5"/>
            </p:custDataLst>
          </p:nvPr>
        </p:nvPicPr>
        <p:blipFill>
          <a:blip r:embed="rId13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2050" y="3917950"/>
            <a:ext cx="10166350" cy="2470150"/>
          </a:xfrm>
          <a:prstGeom prst="rect">
            <a:avLst/>
          </a:prstGeom>
        </p:spPr>
      </p:pic>
      <p:pic>
        <p:nvPicPr>
          <p:cNvPr id="7" name="Rectangle 4 copy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2200" y="4794250"/>
            <a:ext cx="82550" cy="717550"/>
          </a:xfrm>
          <a:prstGeom prst="rect">
            <a:avLst/>
          </a:prstGeom>
        </p:spPr>
      </p:pic>
      <p:pic>
        <p:nvPicPr>
          <p:cNvPr id="9" name="Rectangle 4 copy 2"/>
          <p:cNvPicPr>
            <a:picLocks/>
          </p:cNvPicPr>
          <p:nvPr>
            <p:custDataLst>
              <p:tags r:id="rId7"/>
            </p:custDataLst>
          </p:nvPr>
        </p:nvPicPr>
        <p:blipFill>
          <a:blip r:embed="rId12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2200" y="5670550"/>
            <a:ext cx="82550" cy="717550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7021415" y="1267410"/>
            <a:ext cx="4170985" cy="597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700"/>
              </a:lnSpc>
            </a:pPr>
            <a:r>
              <a:rPr lang="pt-BR" sz="44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O PROJETO</a:t>
            </a:r>
            <a:endParaRPr lang="pt-BR" sz="44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244600" y="4153158"/>
            <a:ext cx="10047950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Será dividido em duas etapas:</a:t>
            </a:r>
          </a:p>
          <a:p>
            <a:pPr algn="just">
              <a:lnSpc>
                <a:spcPct val="150000"/>
              </a:lnSpc>
            </a:pPr>
            <a:r>
              <a:rPr lang="pt-BR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1° </a:t>
            </a:r>
            <a:r>
              <a:rPr lang="pt-BR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Criação do Portal;</a:t>
            </a:r>
          </a:p>
          <a:p>
            <a:pPr algn="just">
              <a:lnSpc>
                <a:spcPct val="150000"/>
              </a:lnSpc>
            </a:pPr>
            <a:r>
              <a:rPr lang="pt-BR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2° </a:t>
            </a:r>
            <a:r>
              <a:rPr lang="pt-BR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Realização do Concurso </a:t>
            </a:r>
            <a:r>
              <a:rPr lang="pt-BR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Cidadão do Futuro;</a:t>
            </a:r>
            <a:endParaRPr lang="pt-BR" sz="2800" dirty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9839406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4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4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42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to efeito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8750" y="-196850"/>
            <a:ext cx="12553950" cy="8223250"/>
          </a:xfrm>
          <a:prstGeom prst="rect">
            <a:avLst/>
          </a:prstGeom>
        </p:spPr>
      </p:pic>
      <p:pic>
        <p:nvPicPr>
          <p:cNvPr id="3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10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6050" y="1003300"/>
            <a:ext cx="3562350" cy="1409700"/>
          </a:xfrm>
          <a:prstGeom prst="rect">
            <a:avLst/>
          </a:prstGeom>
        </p:spPr>
      </p:pic>
      <p:pic>
        <p:nvPicPr>
          <p:cNvPr id="4" name="Rectangle 3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1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29000"/>
            <a:ext cx="12192000" cy="3429000"/>
          </a:xfrm>
          <a:prstGeom prst="rect">
            <a:avLst/>
          </a:prstGeom>
        </p:spPr>
      </p:pic>
      <p:pic>
        <p:nvPicPr>
          <p:cNvPr id="5" name="Rectangle 4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2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2200" y="3917950"/>
            <a:ext cx="82550" cy="717550"/>
          </a:xfrm>
          <a:prstGeom prst="rect">
            <a:avLst/>
          </a:prstGeom>
        </p:spPr>
      </p:pic>
      <p:pic>
        <p:nvPicPr>
          <p:cNvPr id="6" name="Rectangle 5"/>
          <p:cNvPicPr>
            <a:picLocks/>
          </p:cNvPicPr>
          <p:nvPr>
            <p:custDataLst>
              <p:tags r:id="rId5"/>
            </p:custDataLst>
          </p:nvPr>
        </p:nvPicPr>
        <p:blipFill>
          <a:blip r:embed="rId13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7043" y="5211548"/>
            <a:ext cx="10556016" cy="717550"/>
          </a:xfrm>
          <a:prstGeom prst="rect">
            <a:avLst/>
          </a:prstGeom>
        </p:spPr>
      </p:pic>
      <p:pic>
        <p:nvPicPr>
          <p:cNvPr id="7" name="Rectangle 4 copy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2200" y="4794250"/>
            <a:ext cx="82550" cy="717550"/>
          </a:xfrm>
          <a:prstGeom prst="rect">
            <a:avLst/>
          </a:prstGeom>
        </p:spPr>
      </p:pic>
      <p:pic>
        <p:nvPicPr>
          <p:cNvPr id="9" name="Rectangle 4 copy 2"/>
          <p:cNvPicPr>
            <a:picLocks/>
          </p:cNvPicPr>
          <p:nvPr>
            <p:custDataLst>
              <p:tags r:id="rId7"/>
            </p:custDataLst>
          </p:nvPr>
        </p:nvPicPr>
        <p:blipFill>
          <a:blip r:embed="rId12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2200" y="5670550"/>
            <a:ext cx="82550" cy="717550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4979774" y="1424739"/>
            <a:ext cx="6222714" cy="566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700"/>
              </a:lnSpc>
            </a:pPr>
            <a:r>
              <a:rPr lang="pt-BR" sz="44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RESPONSABILIDADES</a:t>
            </a:r>
            <a:endParaRPr lang="pt-BR" sz="44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958144" y="5333025"/>
            <a:ext cx="195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Front End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  <p:pic>
        <p:nvPicPr>
          <p:cNvPr id="11" name="Picture 4" descr="Resultado de imagem para basilides de godoy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2209583" y="3826043"/>
            <a:ext cx="1390816" cy="1390816"/>
          </a:xfrm>
          <a:prstGeom prst="rect">
            <a:avLst/>
          </a:prstGeom>
          <a:noFill/>
        </p:spPr>
      </p:pic>
      <p:pic>
        <p:nvPicPr>
          <p:cNvPr id="14" name="Picture 5"/>
          <p:cNvPicPr>
            <a:picLocks noChangeAspect="1" noChangeArrowheads="1"/>
          </p:cNvPicPr>
          <p:nvPr/>
        </p:nvPicPr>
        <p:blipFill>
          <a:blip r:embed="rId15" cstate="print"/>
          <a:srcRect l="23290" t="41842" r="58651" b="39053"/>
          <a:stretch>
            <a:fillRect/>
          </a:stretch>
        </p:blipFill>
        <p:spPr bwMode="auto">
          <a:xfrm>
            <a:off x="5516199" y="4164877"/>
            <a:ext cx="1601293" cy="10587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6"/>
          <p:cNvPicPr>
            <a:picLocks noChangeAspect="1" noChangeArrowheads="1"/>
          </p:cNvPicPr>
          <p:nvPr/>
        </p:nvPicPr>
        <p:blipFill>
          <a:blip r:embed="rId16" cstate="print"/>
          <a:srcRect l="23487" t="38211" r="57960" b="39883"/>
          <a:stretch>
            <a:fillRect/>
          </a:stretch>
        </p:blipFill>
        <p:spPr bwMode="auto">
          <a:xfrm>
            <a:off x="9094573" y="4056722"/>
            <a:ext cx="1535491" cy="11331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CaixaDeTexto 15"/>
          <p:cNvSpPr txBox="1"/>
          <p:nvPr/>
        </p:nvSpPr>
        <p:spPr>
          <a:xfrm>
            <a:off x="5360372" y="5337145"/>
            <a:ext cx="1958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Back End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8686802" y="5328906"/>
            <a:ext cx="2566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pt-BR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orbel" panose="020B0503020204020204" pitchFamily="34" charset="0"/>
              </a:rPr>
              <a:t>Comunicação</a:t>
            </a:r>
            <a:endParaRPr lang="pt-BR" sz="2400" dirty="0">
              <a:solidFill>
                <a:schemeClr val="tx1">
                  <a:lumMod val="65000"/>
                  <a:lumOff val="3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0060604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6" presetClass="entr" presetSubtype="4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4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42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6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tangle 1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5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7168" y="2724150"/>
            <a:ext cx="3193382" cy="885324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3160833" y="2959972"/>
            <a:ext cx="4170985" cy="631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700"/>
              </a:lnSpc>
            </a:pPr>
            <a:r>
              <a:rPr lang="pt-BR" sz="54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PORTAL</a:t>
            </a:r>
            <a:endParaRPr lang="pt-BR" sz="54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0225263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>
          <a:xfrm>
            <a:off x="3535058" y="2389396"/>
            <a:ext cx="6390996" cy="2088232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pt-BR" sz="4800" dirty="0" smtClean="0"/>
              <a:t>ETAPA</a:t>
            </a: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xmlns="" val="354343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ayer 2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6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foto efeito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7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7950" y="-57150"/>
            <a:ext cx="12553950" cy="8102600"/>
          </a:xfrm>
          <a:prstGeom prst="rect">
            <a:avLst/>
          </a:prstGeom>
        </p:spPr>
      </p:pic>
      <p:pic>
        <p:nvPicPr>
          <p:cNvPr id="4" name="Rectangle 2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8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77400" y="171450"/>
            <a:ext cx="2305050" cy="946150"/>
          </a:xfrm>
          <a:prstGeom prst="rect">
            <a:avLst/>
          </a:prstGeom>
        </p:spPr>
      </p:pic>
      <p:pic>
        <p:nvPicPr>
          <p:cNvPr id="6" name="Rectangle 3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9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13962"/>
            <a:ext cx="12192000" cy="4787900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9213448" y="307771"/>
            <a:ext cx="2683759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500"/>
              </a:lnSpc>
            </a:pPr>
            <a:r>
              <a:rPr lang="pt-BR" sz="27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REGRAS DO PORTAL</a:t>
            </a:r>
            <a:endParaRPr lang="pt-BR" sz="27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774212" y="603832"/>
            <a:ext cx="38058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i="1" dirty="0" smtClean="0">
                <a:solidFill>
                  <a:schemeClr val="bg1"/>
                </a:solidFill>
              </a:rPr>
              <a:t>Como vai funcionar</a:t>
            </a:r>
            <a:endParaRPr lang="pt-BR" sz="3600" i="1" dirty="0">
              <a:solidFill>
                <a:schemeClr val="bg1"/>
              </a:solidFill>
            </a:endParaRPr>
          </a:p>
        </p:txBody>
      </p:sp>
      <p:graphicFrame>
        <p:nvGraphicFramePr>
          <p:cNvPr id="10" name="Gráfico 9"/>
          <p:cNvGraphicFramePr/>
          <p:nvPr>
            <p:extLst>
              <p:ext uri="{D42A27DB-BD31-4B8C-83A1-F6EECF244321}">
                <p14:modId xmlns="" xmlns:p14="http://schemas.microsoft.com/office/powerpoint/2010/main" val="3313896890"/>
              </p:ext>
            </p:extLst>
          </p:nvPr>
        </p:nvGraphicFramePr>
        <p:xfrm>
          <a:off x="-86981" y="2039493"/>
          <a:ext cx="4487773" cy="2991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pSp>
        <p:nvGrpSpPr>
          <p:cNvPr id="61" name="Grupo 60"/>
          <p:cNvGrpSpPr/>
          <p:nvPr/>
        </p:nvGrpSpPr>
        <p:grpSpPr>
          <a:xfrm>
            <a:off x="1742500" y="3260581"/>
            <a:ext cx="701106" cy="753055"/>
            <a:chOff x="1198163" y="3216661"/>
            <a:chExt cx="701106" cy="753055"/>
          </a:xfrm>
        </p:grpSpPr>
        <p:pic>
          <p:nvPicPr>
            <p:cNvPr id="11" name="Imagem 10"/>
            <p:cNvPicPr>
              <a:picLocks noChangeAspect="1"/>
            </p:cNvPicPr>
            <p:nvPr/>
          </p:nvPicPr>
          <p:blipFill>
            <a:blip r:embed="rId11" cstate="email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8163" y="3238542"/>
              <a:ext cx="338955" cy="731174"/>
            </a:xfrm>
            <a:prstGeom prst="rect">
              <a:avLst/>
            </a:prstGeom>
          </p:spPr>
        </p:pic>
        <p:pic>
          <p:nvPicPr>
            <p:cNvPr id="12" name="Imagem 11"/>
            <p:cNvPicPr>
              <a:picLocks noChangeAspect="1"/>
            </p:cNvPicPr>
            <p:nvPr/>
          </p:nvPicPr>
          <p:blipFill>
            <a:blip r:embed="rId12" cstate="email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17800" y="3216661"/>
              <a:ext cx="281469" cy="744987"/>
            </a:xfrm>
            <a:prstGeom prst="rect">
              <a:avLst/>
            </a:prstGeom>
          </p:spPr>
        </p:pic>
      </p:grpSp>
      <p:graphicFrame>
        <p:nvGraphicFramePr>
          <p:cNvPr id="13" name="Gráfico 12"/>
          <p:cNvGraphicFramePr/>
          <p:nvPr>
            <p:extLst>
              <p:ext uri="{D42A27DB-BD31-4B8C-83A1-F6EECF244321}">
                <p14:modId xmlns="" xmlns:p14="http://schemas.microsoft.com/office/powerpoint/2010/main" val="3500790274"/>
              </p:ext>
            </p:extLst>
          </p:nvPr>
        </p:nvGraphicFramePr>
        <p:xfrm>
          <a:off x="3652049" y="2053996"/>
          <a:ext cx="4487773" cy="2991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graphicFrame>
        <p:nvGraphicFramePr>
          <p:cNvPr id="14" name="Gráfico 13"/>
          <p:cNvGraphicFramePr/>
          <p:nvPr>
            <p:extLst>
              <p:ext uri="{D42A27DB-BD31-4B8C-83A1-F6EECF244321}">
                <p14:modId xmlns="" xmlns:p14="http://schemas.microsoft.com/office/powerpoint/2010/main" val="470853478"/>
              </p:ext>
            </p:extLst>
          </p:nvPr>
        </p:nvGraphicFramePr>
        <p:xfrm>
          <a:off x="7417063" y="2002554"/>
          <a:ext cx="4487773" cy="2991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sp>
        <p:nvSpPr>
          <p:cNvPr id="46" name="Retângulo 45"/>
          <p:cNvSpPr/>
          <p:nvPr/>
        </p:nvSpPr>
        <p:spPr>
          <a:xfrm>
            <a:off x="1767214" y="5203310"/>
            <a:ext cx="249586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pt-BR" sz="2000" dirty="0" smtClean="0">
                <a:solidFill>
                  <a:srgbClr val="446B88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Cursos envolvidos</a:t>
            </a:r>
          </a:p>
          <a:p>
            <a:pPr algn="ctr">
              <a:spcAft>
                <a:spcPts val="0"/>
              </a:spcAft>
            </a:pPr>
            <a:r>
              <a:rPr lang="pt-BR" sz="2000" dirty="0" smtClean="0">
                <a:solidFill>
                  <a:srgbClr val="446B88"/>
                </a:solidFill>
                <a:ea typeface="MS Mincho" panose="02020609040205080304" pitchFamily="49" charset="-128"/>
                <a:cs typeface="Times New Roman" panose="02020603050405020304" pitchFamily="18" charset="0"/>
              </a:rPr>
              <a:t>Informática</a:t>
            </a:r>
          </a:p>
          <a:p>
            <a:pPr algn="ctr">
              <a:spcAft>
                <a:spcPts val="0"/>
              </a:spcAft>
            </a:pPr>
            <a:r>
              <a:rPr lang="pt-BR" sz="2000" dirty="0" smtClean="0">
                <a:solidFill>
                  <a:srgbClr val="446B88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Marketing</a:t>
            </a:r>
            <a:endParaRPr lang="pt-BR" sz="2000" dirty="0">
              <a:solidFill>
                <a:srgbClr val="446B88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7" name="Retângulo 46"/>
          <p:cNvSpPr/>
          <p:nvPr/>
        </p:nvSpPr>
        <p:spPr>
          <a:xfrm>
            <a:off x="6123564" y="5765148"/>
            <a:ext cx="588308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0"/>
              </a:spcAft>
            </a:pPr>
            <a:r>
              <a:rPr lang="pt-BR" sz="2000" dirty="0" smtClean="0">
                <a:solidFill>
                  <a:srgbClr val="446B88"/>
                </a:solidFill>
                <a:effectLst/>
                <a:ea typeface="MS Mincho" panose="02020609040205080304" pitchFamily="49" charset="-128"/>
                <a:cs typeface="Times New Roman" panose="02020603050405020304" pitchFamily="18" charset="0"/>
              </a:rPr>
              <a:t>Serão formados grupos com até 10 alunos por unidade</a:t>
            </a:r>
            <a:endParaRPr lang="pt-BR" sz="2000" dirty="0">
              <a:solidFill>
                <a:srgbClr val="446B88"/>
              </a:solidFill>
              <a:effectLst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grpSp>
        <p:nvGrpSpPr>
          <p:cNvPr id="69" name="Grupo 68"/>
          <p:cNvGrpSpPr/>
          <p:nvPr/>
        </p:nvGrpSpPr>
        <p:grpSpPr>
          <a:xfrm>
            <a:off x="5501662" y="3282462"/>
            <a:ext cx="701106" cy="753055"/>
            <a:chOff x="1198163" y="3216661"/>
            <a:chExt cx="701106" cy="753055"/>
          </a:xfrm>
        </p:grpSpPr>
        <p:pic>
          <p:nvPicPr>
            <p:cNvPr id="70" name="Imagem 69"/>
            <p:cNvPicPr>
              <a:picLocks noChangeAspect="1"/>
            </p:cNvPicPr>
            <p:nvPr/>
          </p:nvPicPr>
          <p:blipFill>
            <a:blip r:embed="rId11" cstate="email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8163" y="3238542"/>
              <a:ext cx="338955" cy="731174"/>
            </a:xfrm>
            <a:prstGeom prst="rect">
              <a:avLst/>
            </a:prstGeom>
          </p:spPr>
        </p:pic>
        <p:pic>
          <p:nvPicPr>
            <p:cNvPr id="71" name="Imagem 70"/>
            <p:cNvPicPr>
              <a:picLocks noChangeAspect="1"/>
            </p:cNvPicPr>
            <p:nvPr/>
          </p:nvPicPr>
          <p:blipFill>
            <a:blip r:embed="rId12" cstate="email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17800" y="3216661"/>
              <a:ext cx="281469" cy="744987"/>
            </a:xfrm>
            <a:prstGeom prst="rect">
              <a:avLst/>
            </a:prstGeom>
          </p:spPr>
        </p:pic>
      </p:grpSp>
      <p:grpSp>
        <p:nvGrpSpPr>
          <p:cNvPr id="72" name="Grupo 71"/>
          <p:cNvGrpSpPr/>
          <p:nvPr/>
        </p:nvGrpSpPr>
        <p:grpSpPr>
          <a:xfrm>
            <a:off x="9326847" y="3293402"/>
            <a:ext cx="701106" cy="753055"/>
            <a:chOff x="1198163" y="3216661"/>
            <a:chExt cx="701106" cy="753055"/>
          </a:xfrm>
        </p:grpSpPr>
        <p:pic>
          <p:nvPicPr>
            <p:cNvPr id="73" name="Imagem 72"/>
            <p:cNvPicPr>
              <a:picLocks noChangeAspect="1"/>
            </p:cNvPicPr>
            <p:nvPr/>
          </p:nvPicPr>
          <p:blipFill>
            <a:blip r:embed="rId11" cstate="email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98163" y="3238542"/>
              <a:ext cx="338955" cy="731174"/>
            </a:xfrm>
            <a:prstGeom prst="rect">
              <a:avLst/>
            </a:prstGeom>
          </p:spPr>
        </p:pic>
        <p:pic>
          <p:nvPicPr>
            <p:cNvPr id="74" name="Imagem 73"/>
            <p:cNvPicPr>
              <a:picLocks noChangeAspect="1"/>
            </p:cNvPicPr>
            <p:nvPr/>
          </p:nvPicPr>
          <p:blipFill>
            <a:blip r:embed="rId12" cstate="email">
              <a:extLst>
                <a:ext uri="{28A0092B-C50C-407E-A947-70E740481C1C}">
                  <a14:useLocalDpi xmlns=""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17800" y="3216661"/>
              <a:ext cx="281469" cy="7449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="" xmlns:p14="http://schemas.microsoft.com/office/powerpoint/2010/main" val="226164655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8" presetClass="entr" presetSubtype="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8" presetClass="entr" presetSubtype="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6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6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Graphic spid="10" grpId="0">
        <p:bldAsOne/>
      </p:bldGraphic>
      <p:bldGraphic spid="13" grpId="0">
        <p:bldAsOne/>
      </p:bldGraphic>
      <p:bldGraphic spid="14" grpId="0">
        <p:bldAsOne/>
      </p:bldGraphic>
      <p:bldP spid="46" grpId="0"/>
      <p:bldP spid="4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tangle 1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5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0085" y="2165686"/>
            <a:ext cx="6177214" cy="1840831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1046746" y="2310064"/>
            <a:ext cx="8037095" cy="1515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700"/>
              </a:lnSpc>
            </a:pPr>
            <a:r>
              <a:rPr lang="pt-BR" sz="48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CONCURSO</a:t>
            </a:r>
          </a:p>
          <a:p>
            <a:pPr algn="r">
              <a:lnSpc>
                <a:spcPts val="3700"/>
              </a:lnSpc>
            </a:pPr>
            <a:endParaRPr lang="pt-BR" sz="4800" spc="300" dirty="0" smtClean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r">
              <a:lnSpc>
                <a:spcPts val="3700"/>
              </a:lnSpc>
            </a:pPr>
            <a:r>
              <a:rPr lang="pt-BR" sz="48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CIDADÃO DO FUTURO</a:t>
            </a:r>
            <a:endParaRPr lang="pt-BR" sz="48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0225263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tangle 1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Rectangle 2"/>
          <p:cNvPicPr>
            <a:picLocks/>
          </p:cNvPicPr>
          <p:nvPr>
            <p:custDataLst>
              <p:tags r:id="rId2"/>
            </p:custDataLst>
          </p:nvPr>
        </p:nvPicPr>
        <p:blipFill>
          <a:blip r:embed="rId5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0085" y="2165686"/>
            <a:ext cx="6177214" cy="1840831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1046746" y="2310064"/>
            <a:ext cx="8037095" cy="1515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3700"/>
              </a:lnSpc>
            </a:pPr>
            <a:r>
              <a:rPr lang="pt-BR" sz="48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TEMA</a:t>
            </a:r>
          </a:p>
          <a:p>
            <a:pPr algn="r">
              <a:lnSpc>
                <a:spcPts val="3700"/>
              </a:lnSpc>
            </a:pPr>
            <a:endParaRPr lang="pt-BR" sz="4800" spc="300" dirty="0" smtClean="0">
              <a:solidFill>
                <a:schemeClr val="bg1"/>
              </a:solidFill>
              <a:latin typeface="Corbel" panose="020B0503020204020204" pitchFamily="34" charset="0"/>
            </a:endParaRPr>
          </a:p>
          <a:p>
            <a:pPr algn="r">
              <a:lnSpc>
                <a:spcPts val="3700"/>
              </a:lnSpc>
            </a:pPr>
            <a:r>
              <a:rPr lang="pt-BR" sz="4800" spc="300" dirty="0" smtClean="0">
                <a:solidFill>
                  <a:schemeClr val="bg1"/>
                </a:solidFill>
                <a:latin typeface="Corbel" panose="020B0503020204020204" pitchFamily="34" charset="0"/>
              </a:rPr>
              <a:t>COMBATE À CORRUPÇÃO</a:t>
            </a:r>
            <a:endParaRPr lang="pt-BR" sz="4800" spc="30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00225263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DPI" val="14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FOTO EFEITO.PNG"/>
  <p:tag name="PXPSD_PNGPATH" val="C:\USERS\CARLA.AKEMI\DESKTOP\PPT\"/>
  <p:tag name="PXPSD_PNGFILENAME" val="TELA02_FOTO EFEITO.PNG"/>
  <p:tag name="PXPSD_LAYERNAME" val="foto efeito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1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2.PNG"/>
  <p:tag name="PXPSD_PNGPATH" val="C:\USERS\CARLA.AKEMI\DESKTOP\PPT\"/>
  <p:tag name="PXPSD_PNGFILENAME" val="TELA02_RECTANGLE 2.PNG"/>
  <p:tag name="PXPSD_LAYERNAME" val="Rectangle 2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3.PNG"/>
  <p:tag name="PXPSD_PNGPATH" val="C:\USERS\CARLA.AKEMI\DESKTOP\PPT\"/>
  <p:tag name="PXPSD_PNGFILENAME" val="TELA02_RECTANGLE 3.PNG"/>
  <p:tag name="PXPSD_LAYERNAME" val="Rectangle 3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4.PNG"/>
  <p:tag name="PXPSD_PNGPATH" val="C:\USERS\CARLA.AKEMI\DESKTOP\PPT\"/>
  <p:tag name="PXPSD_PNGFILENAME" val="TELA02_RECTANGLE 4.PNG"/>
  <p:tag name="PXPSD_LAYERNAME" val="Rectangle 4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5.PNG"/>
  <p:tag name="PXPSD_PNGPATH" val="C:\USERS\CARLA.AKEMI\DESKTOP\PPT\"/>
  <p:tag name="PXPSD_PNGFILENAME" val="TELA02_RECTANGLE 5.PNG"/>
  <p:tag name="PXPSD_LAYERNAME" val="Rectangle 5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4 COPY.PNG"/>
  <p:tag name="PXPSD_PNGPATH" val="C:\USERS\CARLA.AKEMI\DESKTOP\PPT\"/>
  <p:tag name="PXPSD_PNGFILENAME" val="TELA02_RECTANGLE 4 COPY.PNG"/>
  <p:tag name="PXPSD_LAYERNAME" val="Rectangle 4 copy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4 COPY 2.PNG"/>
  <p:tag name="PXPSD_PNGPATH" val="C:\USERS\CARLA.AKEMI\DESKTOP\PPT\"/>
  <p:tag name="PXPSD_PNGFILENAME" val="TELA02_RECTANGLE 4 COPY 2.PNG"/>
  <p:tag name="PXPSD_LAYERNAME" val="Rectangle 4 copy 2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FOTO EFEITO.PNG"/>
  <p:tag name="PXPSD_PNGPATH" val="C:\USERS\CARLA.AKEMI\DESKTOP\PPT\"/>
  <p:tag name="PXPSD_PNGFILENAME" val="TELA02_FOTO EFEITO.PNG"/>
  <p:tag name="PXPSD_LAYERNAME" val="foto efeito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1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2.PNG"/>
  <p:tag name="PXPSD_PNGPATH" val="C:\USERS\CARLA.AKEMI\DESKTOP\PPT\"/>
  <p:tag name="PXPSD_PNGFILENAME" val="TELA02_RECTANGLE 2.PNG"/>
  <p:tag name="PXPSD_LAYERNAME" val="Rectangle 2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9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3.PNG"/>
  <p:tag name="PXPSD_PNGPATH" val="C:\USERS\CARLA.AKEMI\DESKTOP\PPT\"/>
  <p:tag name="PXPSD_PNGFILENAME" val="TELA02_RECTANGLE 3.PNG"/>
  <p:tag name="PXPSD_LAYERNAME" val="Rectangle 3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FOTO EFEITO.PNG"/>
  <p:tag name="PXPSD_PNGPATH" val="..\..\PPT\"/>
  <p:tag name="PXPSD_PNGFILENAME" val="TELA04_FOTO EFEITO.PNG"/>
  <p:tag name="PXPSD_LAYERNAME" val="foto efeito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4.PNG"/>
  <p:tag name="PXPSD_PNGPATH" val="C:\USERS\CARLA.AKEMI\DESKTOP\PPT\"/>
  <p:tag name="PXPSD_PNGFILENAME" val="TELA02_RECTANGLE 4.PNG"/>
  <p:tag name="PXPSD_LAYERNAME" val="Rectangle 4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5.PNG"/>
  <p:tag name="PXPSD_PNGPATH" val="C:\USERS\CARLA.AKEMI\DESKTOP\PPT\"/>
  <p:tag name="PXPSD_PNGFILENAME" val="TELA02_RECTANGLE 5.PNG"/>
  <p:tag name="PXPSD_LAYERNAME" val="Rectangle 5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4 COPY.PNG"/>
  <p:tag name="PXPSD_PNGPATH" val="C:\USERS\CARLA.AKEMI\DESKTOP\PPT\"/>
  <p:tag name="PXPSD_PNGFILENAME" val="TELA02_RECTANGLE 4 COPY.PNG"/>
  <p:tag name="PXPSD_LAYERNAME" val="Rectangle 4 copy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2_RECTANGLE 4 COPY 2.PNG"/>
  <p:tag name="PXPSD_PNGPATH" val="C:\USERS\CARLA.AKEMI\DESKTOP\PPT\"/>
  <p:tag name="PXPSD_PNGFILENAME" val="TELA02_RECTANGLE 4 COPY 2.PNG"/>
  <p:tag name="PXPSD_LAYERNAME" val="Rectangle 4 copy 2"/>
  <p:tag name="PXPSD_PSDPATH" val="S:\Clientes Ativos\Opinião Box\Telas\01 Entrega\"/>
  <p:tag name="PXPSD_PSDFILENAME" val="Tela02.psd"/>
  <p:tag name="PXPSD_PSDSOURCE" val="S:\Clientes Ativos\Opinião Box\Telas\01 Entrega\Tela02.psd"/>
  <p:tag name=" PXPSD_PSDSOURCELAYER" val="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1_RECTANGLE 1.PNG"/>
  <p:tag name="PXPSD_PNGPATH" val="C:\USERS\CARLA.AKEMI\DESKTOP\PPT\"/>
  <p:tag name="PXPSD_PNGFILENAME" val="TELA01_RECTANGLE 1.PNG"/>
  <p:tag name="PXPSD_LAYERNAME" val="Rectangle 1"/>
  <p:tag name="PXPSD_PSDPATH" val="S:\Clientes Ativos\Opinião Box\Telas\01 Entrega\"/>
  <p:tag name="PXPSD_PSDFILENAME" val="Tela01.psd"/>
  <p:tag name="PXPSD_PSDSOURCE" val="S:\Clientes Ativos\Opinião Box\Telas\01 Entrega\Tela01.psd"/>
  <p:tag name=" PXPSD_PSDSOURCELAYER" val="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1_RECTANGLE 2.PNG"/>
  <p:tag name="PXPSD_PNGPATH" val="C:\USERS\CARLA.AKEMI\DESKTOP\PPT\"/>
  <p:tag name="PXPSD_PNGFILENAME" val="TELA01_RECTANGLE 2.PNG"/>
  <p:tag name="PXPSD_LAYERNAME" val="Rectangle 2"/>
  <p:tag name="PXPSD_PSDPATH" val="S:\Clientes Ativos\Opinião Box\Telas\01 Entrega\"/>
  <p:tag name="PXPSD_PSDFILENAME" val="Tela01.psd"/>
  <p:tag name="PXPSD_PSDSOURCE" val="S:\Clientes Ativos\Opinião Box\Telas\01 Entrega\Tela01.psd"/>
  <p:tag name=" PXPSD_PSDSOURCELAYER" val="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LAYER 2.PNG"/>
  <p:tag name="PXPSD_PNGPATH" val="..\..\PPT\"/>
  <p:tag name="PXPSD_PNGFILENAME" val="TELA03_LAYER 2.PNG"/>
  <p:tag name="PXPSD_LAYERNAME" val="Layer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7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FOTO EFEITO.PNG"/>
  <p:tag name="PXPSD_PNGPATH" val="..\..\PPT\"/>
  <p:tag name="PXPSD_PNGFILENAME" val="TELA03_FOTO EFEITO.PNG"/>
  <p:tag name="PXPSD_LAYERNAME" val="foto efeito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6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RECTANGLE 2.PNG"/>
  <p:tag name="PXPSD_PNGPATH" val="..\..\PPT\"/>
  <p:tag name="PXPSD_PNGFILENAME" val="TELA03_RECTANGLE 2.PNG"/>
  <p:tag name="PXPSD_LAYERNAME" val="Rectangle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RECTANGLE 3.PNG"/>
  <p:tag name="PXPSD_PNGPATH" val="..\..\PPT\"/>
  <p:tag name="PXPSD_PNGFILENAME" val="TELA03_RECTANGLE 3.PNG"/>
  <p:tag name="PXPSD_LAYERNAME" val="Rectangle 3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2.PNG"/>
  <p:tag name="PXPSD_PNGPATH" val="..\..\PPT\"/>
  <p:tag name="PXPSD_PNGFILENAME" val="TELA04_RECTANGLE 2.PNG"/>
  <p:tag name="PXPSD_LAYERNAME" val="Rectangle 2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1_RECTANGLE 1.PNG"/>
  <p:tag name="PXPSD_PNGPATH" val="C:\USERS\CARLA.AKEMI\DESKTOP\PPT\"/>
  <p:tag name="PXPSD_PNGFILENAME" val="TELA01_RECTANGLE 1.PNG"/>
  <p:tag name="PXPSD_LAYERNAME" val="Rectangle 1"/>
  <p:tag name="PXPSD_PSDPATH" val="S:\Clientes Ativos\Opinião Box\Telas\01 Entrega\"/>
  <p:tag name="PXPSD_PSDFILENAME" val="Tela01.psd"/>
  <p:tag name="PXPSD_PSDSOURCE" val="S:\Clientes Ativos\Opinião Box\Telas\01 Entrega\Tela01.psd"/>
  <p:tag name=" PXPSD_PSDSOURCELAYER" val="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1_RECTANGLE 2.PNG"/>
  <p:tag name="PXPSD_PNGPATH" val="C:\USERS\CARLA.AKEMI\DESKTOP\PPT\"/>
  <p:tag name="PXPSD_PNGFILENAME" val="TELA01_RECTANGLE 2.PNG"/>
  <p:tag name="PXPSD_LAYERNAME" val="Rectangle 2"/>
  <p:tag name="PXPSD_PSDPATH" val="S:\Clientes Ativos\Opinião Box\Telas\01 Entrega\"/>
  <p:tag name="PXPSD_PSDFILENAME" val="Tela01.psd"/>
  <p:tag name="PXPSD_PSDSOURCE" val="S:\Clientes Ativos\Opinião Box\Telas\01 Entrega\Tela01.psd"/>
  <p:tag name=" PXPSD_PSDSOURCELAYER" val="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1_RECTANGLE 1.PNG"/>
  <p:tag name="PXPSD_PNGPATH" val="C:\USERS\CARLA.AKEMI\DESKTOP\PPT\"/>
  <p:tag name="PXPSD_PNGFILENAME" val="TELA01_RECTANGLE 1.PNG"/>
  <p:tag name="PXPSD_LAYERNAME" val="Rectangle 1"/>
  <p:tag name="PXPSD_PSDPATH" val="S:\Clientes Ativos\Opinião Box\Telas\01 Entrega\"/>
  <p:tag name="PXPSD_PSDFILENAME" val="Tela01.psd"/>
  <p:tag name="PXPSD_PSDSOURCE" val="S:\Clientes Ativos\Opinião Box\Telas\01 Entrega\Tela01.psd"/>
  <p:tag name=" PXPSD_PSDSOURCELAYER" val="5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C:\USERS\CARLA.AKEMI\DESKTOP\PPT\TELA01_RECTANGLE 2.PNG"/>
  <p:tag name="PXPSD_PNGPATH" val="C:\USERS\CARLA.AKEMI\DESKTOP\PPT\"/>
  <p:tag name="PXPSD_PNGFILENAME" val="TELA01_RECTANGLE 2.PNG"/>
  <p:tag name="PXPSD_LAYERNAME" val="Rectangle 2"/>
  <p:tag name="PXPSD_PSDPATH" val="S:\Clientes Ativos\Opinião Box\Telas\01 Entrega\"/>
  <p:tag name="PXPSD_PSDFILENAME" val="Tela01.psd"/>
  <p:tag name="PXPSD_PSDSOURCE" val="S:\Clientes Ativos\Opinião Box\Telas\01 Entrega\Tela01.psd"/>
  <p:tag name=" PXPSD_PSDSOURCELAYER" val="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LAYER 2.PNG"/>
  <p:tag name="PXPSD_PNGPATH" val="..\..\PPT\"/>
  <p:tag name="PXPSD_PNGFILENAME" val="TELA03_LAYER 2.PNG"/>
  <p:tag name="PXPSD_LAYERNAME" val="Layer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FOTO EFEITO.PNG"/>
  <p:tag name="PXPSD_PNGPATH" val="..\..\PPT\"/>
  <p:tag name="PXPSD_PNGFILENAME" val="TELA03_FOTO EFEITO.PNG"/>
  <p:tag name="PXPSD_LAYERNAME" val="foto efeito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6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RECTANGLE 2.PNG"/>
  <p:tag name="PXPSD_PNGPATH" val="..\..\PPT\"/>
  <p:tag name="PXPSD_PNGFILENAME" val="TELA03_RECTANGLE 2.PNG"/>
  <p:tag name="PXPSD_LAYERNAME" val="Rectangle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5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6_RECTANGLE 3.PNG"/>
  <p:tag name="PXPSD_PNGPATH" val="..\..\PPT\"/>
  <p:tag name="PXPSD_PNGFILENAME" val="TELA06_RECTANGLE 3.PNG"/>
  <p:tag name="PXPSD_LAYERNAME" val="Rectangle 3"/>
  <p:tag name="PXPSD_PSDPATH" val="S:\Clientes Ativos\Opinião Box\Telas\01 Entrega\"/>
  <p:tag name="PXPSD_PSDFILENAME" val="Tela06.psd"/>
  <p:tag name="PXPSD_PSDSOURCE" val="S:\Clientes Ativos\Opinião Box\Telas\01 Entrega\Tela06.psd"/>
  <p:tag name=" PXPSD_PSDSOURCELAYER" val="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LAYER 2.PNG"/>
  <p:tag name="PXPSD_PNGPATH" val="..\..\PPT\"/>
  <p:tag name="PXPSD_PNGFILENAME" val="TELA03_LAYER 2.PNG"/>
  <p:tag name="PXPSD_LAYERNAME" val="Layer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7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FOTO EFEITO.PNG"/>
  <p:tag name="PXPSD_PNGPATH" val="..\..\PPT\"/>
  <p:tag name="PXPSD_PNGFILENAME" val="TELA03_FOTO EFEITO.PNG"/>
  <p:tag name="PXPSD_LAYERNAME" val="foto efeito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3.PNG"/>
  <p:tag name="PXPSD_PNGPATH" val="..\..\PPT\"/>
  <p:tag name="PXPSD_PNGFILENAME" val="TELA04_RECTANGLE 3.PNG"/>
  <p:tag name="PXPSD_LAYERNAME" val="Rectangle 3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3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RECTANGLE 2.PNG"/>
  <p:tag name="PXPSD_PNGPATH" val="..\..\PPT\"/>
  <p:tag name="PXPSD_PNGFILENAME" val="TELA03_RECTANGLE 2.PNG"/>
  <p:tag name="PXPSD_LAYERNAME" val="Rectangle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5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6_RECTANGLE 3.PNG"/>
  <p:tag name="PXPSD_PNGPATH" val="..\..\PPT\"/>
  <p:tag name="PXPSD_PNGFILENAME" val="TELA06_RECTANGLE 3.PNG"/>
  <p:tag name="PXPSD_LAYERNAME" val="Rectangle 3"/>
  <p:tag name="PXPSD_PSDPATH" val="S:\Clientes Ativos\Opinião Box\Telas\01 Entrega\"/>
  <p:tag name="PXPSD_PSDFILENAME" val="Tela06.psd"/>
  <p:tag name="PXPSD_PSDSOURCE" val="S:\Clientes Ativos\Opinião Box\Telas\01 Entrega\Tela06.psd"/>
  <p:tag name=" PXPSD_PSDSOURCELAYER" val="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LAYER 2.PNG"/>
  <p:tag name="PXPSD_PNGPATH" val="..\..\PPT\"/>
  <p:tag name="PXPSD_PNGFILENAME" val="TELA03_LAYER 2.PNG"/>
  <p:tag name="PXPSD_LAYERNAME" val="Layer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7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FOTO EFEITO.PNG"/>
  <p:tag name="PXPSD_PNGPATH" val="..\..\PPT\"/>
  <p:tag name="PXPSD_PNGFILENAME" val="TELA03_FOTO EFEITO.PNG"/>
  <p:tag name="PXPSD_LAYERNAME" val="foto efeito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6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RECTANGLE 2.PNG"/>
  <p:tag name="PXPSD_PNGPATH" val="..\..\PPT\"/>
  <p:tag name="PXPSD_PNGFILENAME" val="TELA03_RECTANGLE 2.PNG"/>
  <p:tag name="PXPSD_LAYERNAME" val="Rectangle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5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6_RECTANGLE 3.PNG"/>
  <p:tag name="PXPSD_PNGPATH" val="..\..\PPT\"/>
  <p:tag name="PXPSD_PNGFILENAME" val="TELA06_RECTANGLE 3.PNG"/>
  <p:tag name="PXPSD_LAYERNAME" val="Rectangle 3"/>
  <p:tag name="PXPSD_PSDPATH" val="S:\Clientes Ativos\Opinião Box\Telas\01 Entrega\"/>
  <p:tag name="PXPSD_PSDFILENAME" val="Tela06.psd"/>
  <p:tag name="PXPSD_PSDSOURCE" val="S:\Clientes Ativos\Opinião Box\Telas\01 Entrega\Tela06.psd"/>
  <p:tag name=" PXPSD_PSDSOURCELAYER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LAYER 2.PNG"/>
  <p:tag name="PXPSD_PNGPATH" val="..\..\PPT\"/>
  <p:tag name="PXPSD_PNGFILENAME" val="TELA03_LAYER 2.PNG"/>
  <p:tag name="PXPSD_LAYERNAME" val="Layer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7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FOTO EFEITO.PNG"/>
  <p:tag name="PXPSD_PNGPATH" val="..\..\PPT\"/>
  <p:tag name="PXPSD_PNGFILENAME" val="TELA03_FOTO EFEITO.PNG"/>
  <p:tag name="PXPSD_LAYERNAME" val="foto efeito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6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3_RECTANGLE 2.PNG"/>
  <p:tag name="PXPSD_PNGPATH" val="..\..\PPT\"/>
  <p:tag name="PXPSD_PNGFILENAME" val="TELA03_RECTANGLE 2.PNG"/>
  <p:tag name="PXPSD_LAYERNAME" val="Rectangle 2"/>
  <p:tag name="PXPSD_PSDPATH" val="S:\Clientes Ativos\Opinião Box\Telas\01 Entrega\"/>
  <p:tag name="PXPSD_PSDFILENAME" val="Tela03.psd"/>
  <p:tag name="PXPSD_PSDSOURCE" val="S:\Clientes Ativos\Opinião Box\Telas\01 Entrega\Tela03.psd"/>
  <p:tag name=" PXPSD_PSDSOURCELAYER" val="5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6_RECTANGLE 3.PNG"/>
  <p:tag name="PXPSD_PNGPATH" val="..\..\PPT\"/>
  <p:tag name="PXPSD_PNGFILENAME" val="TELA06_RECTANGLE 3.PNG"/>
  <p:tag name="PXPSD_LAYERNAME" val="Rectangle 3"/>
  <p:tag name="PXPSD_PSDPATH" val="S:\Clientes Ativos\Opinião Box\Telas\01 Entrega\"/>
  <p:tag name="PXPSD_PSDFILENAME" val="Tela06.psd"/>
  <p:tag name="PXPSD_PSDSOURCE" val="S:\Clientes Ativos\Opinião Box\Telas\01 Entrega\Tela06.psd"/>
  <p:tag name=" PXPSD_PSDSOURCELAY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4 COPY 2.PNG"/>
  <p:tag name="PXPSD_PNGPATH" val="..\..\PPT\"/>
  <p:tag name="PXPSD_PNGFILENAME" val="TELA04_RECTANGLE 4 COPY 2.PNG"/>
  <p:tag name="PXPSD_LAYERNAME" val="Rectangle 4 copy 2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FOTO EFEITO.PNG"/>
  <p:tag name="PXPSD_PNGPATH" val="..\..\PPT\"/>
  <p:tag name="PXPSD_PNGFILENAME" val="TELA04_FOTO EFEITO.PNG"/>
  <p:tag name="PXPSD_LAYERNAME" val="foto efeito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6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2.PNG"/>
  <p:tag name="PXPSD_PNGPATH" val="..\..\PPT\"/>
  <p:tag name="PXPSD_PNGFILENAME" val="TELA04_RECTANGLE 2.PNG"/>
  <p:tag name="PXPSD_LAYERNAME" val="Rectangle 2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5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3.PNG"/>
  <p:tag name="PXPSD_PNGPATH" val="..\..\PPT\"/>
  <p:tag name="PXPSD_PNGFILENAME" val="TELA04_RECTANGLE 3.PNG"/>
  <p:tag name="PXPSD_LAYERNAME" val="Rectangle 3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3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4 COPY 2.PNG"/>
  <p:tag name="PXPSD_PNGPATH" val="..\..\PPT\"/>
  <p:tag name="PXPSD_PNGFILENAME" val="TELA04_RECTANGLE 4 COPY 2.PNG"/>
  <p:tag name="PXPSD_LAYERNAME" val="Rectangle 4 copy 2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FOTO EFEITO.PNG"/>
  <p:tag name="PXPSD_PNGPATH" val="..\..\PPT\"/>
  <p:tag name="PXPSD_PNGFILENAME" val="TELA04_FOTO EFEITO.PNG"/>
  <p:tag name="PXPSD_LAYERNAME" val="foto efeito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6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2.PNG"/>
  <p:tag name="PXPSD_PNGPATH" val="..\..\PPT\"/>
  <p:tag name="PXPSD_PNGFILENAME" val="TELA04_RECTANGLE 2.PNG"/>
  <p:tag name="PXPSD_LAYERNAME" val="Rectangle 2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3.PNG"/>
  <p:tag name="PXPSD_PNGPATH" val="..\..\PPT\"/>
  <p:tag name="PXPSD_PNGFILENAME" val="TELA04_RECTANGLE 3.PNG"/>
  <p:tag name="PXPSD_LAYERNAME" val="Rectangle 3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4 COPY 2.PNG"/>
  <p:tag name="PXPSD_PNGPATH" val="..\..\PPT\"/>
  <p:tag name="PXPSD_PNGFILENAME" val="TELA04_RECTANGLE 4 COPY 2.PNG"/>
  <p:tag name="PXPSD_LAYERNAME" val="Rectangle 4 copy 2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20_GROUP 1.PNG"/>
  <p:tag name="PXPSD_PNGPATH" val="..\..\PPT\"/>
  <p:tag name="PXPSD_PNGFILENAME" val="TELA20_GROUP 1.PNG"/>
  <p:tag name="PXPSD_LAYERNAME" val="Group 1"/>
  <p:tag name="PXPSD_PSDPATH" val="S:\Clientes Ativos\Opinião Box\Telas\01 Entrega\"/>
  <p:tag name="PXPSD_PSDFILENAME" val="Tela20.psd"/>
  <p:tag name="PXPSD_PSDSOURCE" val="S:\Clientes Ativos\Opinião Box\Telas\01 Entrega\Tela20.psd"/>
  <p:tag name=" PXPSD_PSDSOURCELAYER" val="6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20_RECTANGLE 2.PNG"/>
  <p:tag name="PXPSD_PNGPATH" val="..\..\PPT\"/>
  <p:tag name="PXPSD_PNGFILENAME" val="TELA20_RECTANGLE 2.PNG"/>
  <p:tag name="PXPSD_LAYERNAME" val="Rectangle 2"/>
  <p:tag name="PXPSD_PSDPATH" val="S:\Clientes Ativos\Opinião Box\Telas\01 Entrega\"/>
  <p:tag name="PXPSD_PSDFILENAME" val="Tela20.psd"/>
  <p:tag name="PXPSD_PSDSOURCE" val="S:\Clientes Ativos\Opinião Box\Telas\01 Entrega\Tela20.psd"/>
  <p:tag name=" PXPSD_PSDSOURCELAYER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FOTO EFEITO.PNG"/>
  <p:tag name="PXPSD_PNGPATH" val="..\..\PPT\"/>
  <p:tag name="PXPSD_PNGFILENAME" val="TELA04_FOTO EFEITO.PNG"/>
  <p:tag name="PXPSD_LAYERNAME" val="foto efeito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2.PNG"/>
  <p:tag name="PXPSD_PNGPATH" val="..\..\PPT\"/>
  <p:tag name="PXPSD_PNGFILENAME" val="TELA04_RECTANGLE 2.PNG"/>
  <p:tag name="PXPSD_LAYERNAME" val="Rectangle 2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3.PNG"/>
  <p:tag name="PXPSD_PNGPATH" val="..\..\PPT\"/>
  <p:tag name="PXPSD_PNGFILENAME" val="TELA04_RECTANGLE 3.PNG"/>
  <p:tag name="PXPSD_LAYERNAME" val="Rectangle 3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XPICPATH" val="..\..\PPT\TELA04_RECTANGLE 4 COPY 2.PNG"/>
  <p:tag name="PXPSD_PNGPATH" val="..\..\PPT\"/>
  <p:tag name="PXPSD_PNGFILENAME" val="TELA04_RECTANGLE 4 COPY 2.PNG"/>
  <p:tag name="PXPSD_LAYERNAME" val="Rectangle 4 copy 2"/>
  <p:tag name="PXPSD_PSDPATH" val="S:\Clientes Ativos\Opinião Box\Telas\01 Entrega\"/>
  <p:tag name="PXPSD_PSDFILENAME" val="Tela04.psd"/>
  <p:tag name="PXPSD_PSDSOURCE" val="S:\Clientes Ativos\Opinião Box\Telas\01 Entrega\Tela04.psd"/>
  <p:tag name=" PXPSD_PSDSOURCELAYER" val="1"/>
</p:tagLst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pt_carrefour_4-3_FR">
  <a:themeElements>
    <a:clrScheme name="CARREFOUR">
      <a:dk1>
        <a:srgbClr val="3D3D3B"/>
      </a:dk1>
      <a:lt1>
        <a:sysClr val="window" lastClr="FFFFFF"/>
      </a:lt1>
      <a:dk2>
        <a:srgbClr val="254F9B"/>
      </a:dk2>
      <a:lt2>
        <a:srgbClr val="C20016"/>
      </a:lt2>
      <a:accent1>
        <a:srgbClr val="69B9EC"/>
      </a:accent1>
      <a:accent2>
        <a:srgbClr val="A1BF36"/>
      </a:accent2>
      <a:accent3>
        <a:srgbClr val="D06519"/>
      </a:accent3>
      <a:accent4>
        <a:srgbClr val="51277F"/>
      </a:accent4>
      <a:accent5>
        <a:srgbClr val="CC518F"/>
      </a:accent5>
      <a:accent6>
        <a:srgbClr val="51ACB8"/>
      </a:accent6>
      <a:hlink>
        <a:srgbClr val="3D3D3B"/>
      </a:hlink>
      <a:folHlink>
        <a:srgbClr val="3D3D3B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0">
          <a:noFill/>
          <a:prstDash val="solid"/>
          <a:round/>
          <a:headEnd/>
          <a:tailEnd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382</Words>
  <Application>Microsoft Office PowerPoint</Application>
  <PresentationFormat>Personalizar</PresentationFormat>
  <Paragraphs>67</Paragraphs>
  <Slides>17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19" baseType="lpstr">
      <vt:lpstr>Tema do Office</vt:lpstr>
      <vt:lpstr>ppt_carrefour_4-3_FR</vt:lpstr>
      <vt:lpstr>Slide 1</vt:lpstr>
      <vt:lpstr>Slide 2</vt:lpstr>
      <vt:lpstr>Slide 3</vt:lpstr>
      <vt:lpstr>Slide 4</vt:lpstr>
      <vt:lpstr>Slide 5</vt:lpstr>
      <vt:lpstr>ETAPA</vt:lpstr>
      <vt:lpstr>Slide 7</vt:lpstr>
      <vt:lpstr>Slide 8</vt:lpstr>
      <vt:lpstr>Slide 9</vt:lpstr>
      <vt:lpstr>ETAPA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Carla Akemi</dc:creator>
  <cp:lastModifiedBy>Luiz Carlos</cp:lastModifiedBy>
  <cp:revision>52</cp:revision>
  <dcterms:created xsi:type="dcterms:W3CDTF">2016-11-22T11:36:34Z</dcterms:created>
  <dcterms:modified xsi:type="dcterms:W3CDTF">2018-02-04T23:22:23Z</dcterms:modified>
</cp:coreProperties>
</file>

<file path=docProps/thumbnail.jpeg>
</file>